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867" r:id="rId2"/>
  </p:sldMasterIdLst>
  <p:notesMasterIdLst>
    <p:notesMasterId r:id="rId29"/>
  </p:notesMasterIdLst>
  <p:handoutMasterIdLst>
    <p:handoutMasterId r:id="rId30"/>
  </p:handoutMasterIdLst>
  <p:sldIdLst>
    <p:sldId id="407" r:id="rId3"/>
    <p:sldId id="408" r:id="rId4"/>
    <p:sldId id="369" r:id="rId5"/>
    <p:sldId id="366" r:id="rId6"/>
    <p:sldId id="317" r:id="rId7"/>
    <p:sldId id="380" r:id="rId8"/>
    <p:sldId id="315" r:id="rId9"/>
    <p:sldId id="320" r:id="rId10"/>
    <p:sldId id="415" r:id="rId11"/>
    <p:sldId id="417" r:id="rId12"/>
    <p:sldId id="394" r:id="rId13"/>
    <p:sldId id="418" r:id="rId14"/>
    <p:sldId id="316" r:id="rId15"/>
    <p:sldId id="424" r:id="rId16"/>
    <p:sldId id="425" r:id="rId17"/>
    <p:sldId id="419" r:id="rId18"/>
    <p:sldId id="304" r:id="rId19"/>
    <p:sldId id="416" r:id="rId20"/>
    <p:sldId id="409" r:id="rId21"/>
    <p:sldId id="420" r:id="rId22"/>
    <p:sldId id="421" r:id="rId23"/>
    <p:sldId id="422" r:id="rId24"/>
    <p:sldId id="423" r:id="rId25"/>
    <p:sldId id="379" r:id="rId26"/>
    <p:sldId id="338" r:id="rId27"/>
    <p:sldId id="305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67" autoAdjust="0"/>
    <p:restoredTop sz="84493" autoAdjust="0"/>
  </p:normalViewPr>
  <p:slideViewPr>
    <p:cSldViewPr snapToGrid="0" snapToObjects="1">
      <p:cViewPr>
        <p:scale>
          <a:sx n="139" d="100"/>
          <a:sy n="139" d="100"/>
        </p:scale>
        <p:origin x="-2328" y="-10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B706A-95EB-FF43-8358-75EF4D00F4A9}" type="datetimeFigureOut">
              <a:rPr lang="en-US" smtClean="0"/>
              <a:t>24/04/15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5459A9-95B9-A04C-A7DA-C6B9EAD06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035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96129-0583-2544-9A80-4530EBDB0541}" type="datetimeFigureOut">
              <a:rPr lang="en-US" smtClean="0"/>
              <a:t>24/04/15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52368-45F2-9B43-A213-D803AC894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926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368-45F2-9B43-A213-D803AC8942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39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Overview on the kindergarten client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368-45F2-9B43-A213-D803AC8942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46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spring 2013 there were rollouts to kindergartens which had very unreliable</a:t>
            </a:r>
            <a:r>
              <a:rPr lang="en-US" baseline="0" dirty="0" smtClean="0"/>
              <a:t> mobile broadband coverage</a:t>
            </a:r>
          </a:p>
          <a:p>
            <a:r>
              <a:rPr lang="en-US" baseline="0" dirty="0" smtClean="0"/>
              <a:t>-&gt; the need for offline support emerged</a:t>
            </a:r>
          </a:p>
          <a:p>
            <a:r>
              <a:rPr lang="en-US" baseline="0" dirty="0" smtClean="0"/>
              <a:t>(offline would’ve been nice since then the start, but startup company, MVP, business model validation,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etc</a:t>
            </a:r>
            <a:r>
              <a:rPr lang="en-US" baseline="0" smtClean="0"/>
              <a:t>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368-45F2-9B43-A213-D803AC8942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10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CACHE HEADER for images and other resources that change from</a:t>
            </a:r>
            <a:r>
              <a:rPr lang="en-US" baseline="0" dirty="0" smtClean="0"/>
              <a:t> time to time</a:t>
            </a:r>
            <a:br>
              <a:rPr lang="en-US" baseline="0" dirty="0" smtClean="0"/>
            </a:br>
            <a:r>
              <a:rPr lang="en-US" baseline="0" dirty="0" smtClean="0"/>
              <a:t>APPLICATION CACHE via CACHE MANIFEST for static resources</a:t>
            </a:r>
          </a:p>
          <a:p>
            <a:r>
              <a:rPr lang="en-US" baseline="0" dirty="0" smtClean="0"/>
              <a:t>LOCAL STORAGE for API DATA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368-45F2-9B43-A213-D803AC8942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52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CACHE HEADER for images and other resources that change from</a:t>
            </a:r>
            <a:r>
              <a:rPr lang="en-US" baseline="0" dirty="0" smtClean="0"/>
              <a:t> time to time</a:t>
            </a:r>
            <a:br>
              <a:rPr lang="en-US" baseline="0" dirty="0" smtClean="0"/>
            </a:br>
            <a:r>
              <a:rPr lang="en-US" baseline="0" dirty="0" smtClean="0"/>
              <a:t>APPLICATION CACHE via CACHE MANIFEST for static resources</a:t>
            </a:r>
          </a:p>
          <a:p>
            <a:r>
              <a:rPr lang="en-US" baseline="0" dirty="0" smtClean="0"/>
              <a:t>LOCAL STORAGE for API DATA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368-45F2-9B43-A213-D803AC8942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52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CACHE HEADER for images and other resources that change from</a:t>
            </a:r>
            <a:r>
              <a:rPr lang="en-US" baseline="0" dirty="0" smtClean="0"/>
              <a:t> time to time</a:t>
            </a:r>
            <a:br>
              <a:rPr lang="en-US" baseline="0" dirty="0" smtClean="0"/>
            </a:br>
            <a:r>
              <a:rPr lang="en-US" baseline="0" dirty="0" smtClean="0"/>
              <a:t>APPLICATION CACHE via CACHE MANIFEST for static resources</a:t>
            </a:r>
          </a:p>
          <a:p>
            <a:r>
              <a:rPr lang="en-US" baseline="0" dirty="0" smtClean="0"/>
              <a:t>LOCAL STORAGE for API DATA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368-45F2-9B43-A213-D803AC8942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52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Cacheing</a:t>
            </a:r>
            <a:r>
              <a:rPr lang="en-US" baseline="0" dirty="0" smtClean="0"/>
              <a:t> isn’t enough – you have to support some functionalities besides just browsing through the views</a:t>
            </a:r>
          </a:p>
          <a:p>
            <a:r>
              <a:rPr lang="en-US" baseline="0" dirty="0" smtClean="0"/>
              <a:t>-&gt; means duplicate business logic also on the browser!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368-45F2-9B43-A213-D803AC8942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86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OBSERVE CONNECTION QUALITY, well it’s not actually rocket science,</a:t>
            </a:r>
            <a:r>
              <a:rPr lang="en-US" baseline="0" dirty="0" smtClean="0"/>
              <a:t> just catch-case for AJAX errors</a:t>
            </a:r>
          </a:p>
          <a:p>
            <a:r>
              <a:rPr lang="en-US" baseline="0" dirty="0" smtClean="0"/>
              <a:t>While in OFFLINE-MODE, ping the backend until connectivity is reached again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368-45F2-9B43-A213-D803AC8942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854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Overview on the kindergarten client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368-45F2-9B43-A213-D803AC8942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46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Päikky</a:t>
            </a:r>
            <a:r>
              <a:rPr lang="en-US" dirty="0" smtClean="0"/>
              <a:t>: Massive</a:t>
            </a:r>
            <a:r>
              <a:rPr lang="en-US" baseline="0" dirty="0" smtClean="0"/>
              <a:t> UX improvements even when the key features were offline supported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368-45F2-9B43-A213-D803AC8942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10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Probably It is coming in some point anyways</a:t>
            </a:r>
          </a:p>
          <a:p>
            <a:r>
              <a:rPr lang="en-US" dirty="0" smtClean="0"/>
              <a:t>Take it into account on the architecture</a:t>
            </a:r>
          </a:p>
          <a:p>
            <a:r>
              <a:rPr lang="en-US" dirty="0" smtClean="0"/>
              <a:t>KEEP IT IN MIND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368-45F2-9B43-A213-D803AC8942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10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Completely tied to the server</a:t>
            </a:r>
          </a:p>
          <a:p>
            <a:r>
              <a:rPr lang="en-US" dirty="0" smtClean="0"/>
              <a:t>Minimal interaction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368-45F2-9B43-A213-D803AC8942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710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take benefit from it even if there is no need for offline support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368-45F2-9B43-A213-D803AC8942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109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take benefit from it even if there is no need for offline support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368-45F2-9B43-A213-D803AC8942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1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Reactive -&gt; you can see effects</a:t>
            </a:r>
            <a:r>
              <a:rPr lang="en-US" baseline="0" dirty="0" smtClean="0"/>
              <a:t> of the changes instantly</a:t>
            </a:r>
            <a:endParaRPr lang="en-US" dirty="0" smtClean="0"/>
          </a:p>
          <a:p>
            <a:r>
              <a:rPr lang="en-US" dirty="0" smtClean="0"/>
              <a:t>The browser</a:t>
            </a:r>
            <a:r>
              <a:rPr lang="en-US" baseline="0" dirty="0" smtClean="0"/>
              <a:t> has more business logic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368-45F2-9B43-A213-D803AC8942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78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Client aka the browser</a:t>
            </a:r>
          </a:p>
          <a:p>
            <a:r>
              <a:rPr lang="en-US" dirty="0" smtClean="0"/>
              <a:t>Usage of API’s, fetch only the data, not the presentation</a:t>
            </a:r>
            <a:r>
              <a:rPr lang="en-US" baseline="0" dirty="0" smtClean="0"/>
              <a:t> format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368-45F2-9B43-A213-D803AC8942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1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PROPER</a:t>
            </a:r>
            <a:r>
              <a:rPr lang="en-US" baseline="0" dirty="0" smtClean="0"/>
              <a:t> PLATFORM for app development, </a:t>
            </a:r>
          </a:p>
          <a:p>
            <a:r>
              <a:rPr lang="en-US" dirty="0" smtClean="0"/>
              <a:t>Massive amount</a:t>
            </a:r>
            <a:r>
              <a:rPr lang="en-US" baseline="0" dirty="0" smtClean="0"/>
              <a:t> of users, </a:t>
            </a:r>
          </a:p>
          <a:p>
            <a:r>
              <a:rPr lang="en-US" baseline="0" dirty="0" smtClean="0"/>
              <a:t>no deployment problems on installation and version upgrades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368-45F2-9B43-A213-D803AC8942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10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“mission critical” from </a:t>
            </a:r>
            <a:r>
              <a:rPr lang="en-US" dirty="0" err="1" smtClean="0"/>
              <a:t>csc.com</a:t>
            </a:r>
            <a:r>
              <a:rPr lang="en-US" baseline="0" dirty="0" smtClean="0"/>
              <a:t> (well maybe not this),</a:t>
            </a:r>
          </a:p>
          <a:p>
            <a:r>
              <a:rPr lang="en-US" baseline="0" dirty="0" smtClean="0"/>
              <a:t>When used via mobile broadband, “the last mile” of connection is random by its nature, especially outside city </a:t>
            </a:r>
            <a:r>
              <a:rPr lang="en-US" baseline="0" dirty="0" err="1" smtClean="0"/>
              <a:t>centres</a:t>
            </a:r>
            <a:endParaRPr lang="en-US" baseline="0" dirty="0" smtClean="0"/>
          </a:p>
          <a:p>
            <a:r>
              <a:rPr lang="en-US" baseline="0" dirty="0" smtClean="0"/>
              <a:t>Also the UX aspect -&gt; makes usage of application more convenient,</a:t>
            </a:r>
          </a:p>
          <a:p>
            <a:r>
              <a:rPr lang="en-US" baseline="0" dirty="0" smtClean="0"/>
              <a:t>In order to implement mission critical stuff, we have to handle this</a:t>
            </a:r>
          </a:p>
          <a:p>
            <a:r>
              <a:rPr lang="en-US" baseline="0" dirty="0" smtClean="0"/>
              <a:t>Free the user, Remove the strings attached to the server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368-45F2-9B43-A213-D803AC8942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86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CSCW – how we</a:t>
            </a:r>
            <a:r>
              <a:rPr lang="en-US" baseline="0" dirty="0" smtClean="0"/>
              <a:t> can help people to work together with “computer support”</a:t>
            </a:r>
          </a:p>
          <a:p>
            <a:r>
              <a:rPr lang="en-US" baseline="0" dirty="0" smtClean="0"/>
              <a:t>WEB APPLICATIONS – form of computer support investigated on this thesis</a:t>
            </a:r>
          </a:p>
          <a:p>
            <a:r>
              <a:rPr lang="en-US" baseline="0" dirty="0" smtClean="0"/>
              <a:t>C ISSUES – how this affects this combination, and how the effect it causes can be handled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368-45F2-9B43-A213-D803AC8942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15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Kindergarten management tool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368-45F2-9B43-A213-D803AC8942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70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Kindergarten management tool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A52368-45F2-9B43-A213-D803AC8942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70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Relationship Id="rId3" Type="http://schemas.openxmlformats.org/officeDocument/2006/relationships/image" Target="../media/image4.emf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emf"/><Relationship Id="rId3" Type="http://schemas.openxmlformats.org/officeDocument/2006/relationships/image" Target="../media/image4.emf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emf"/><Relationship Id="rId3" Type="http://schemas.openxmlformats.org/officeDocument/2006/relationships/image" Target="../media/image4.emf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emf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emf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emf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Relationship Id="rId3" Type="http://schemas.openxmlformats.org/officeDocument/2006/relationships/image" Target="../media/image4.emf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Relationship Id="rId3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Relationship Id="rId3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Relationship Id="rId3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Relationship Id="rId3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Relationship Id="rId3" Type="http://schemas.openxmlformats.org/officeDocument/2006/relationships/image" Target="../media/image4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Relationship Id="rId3" Type="http://schemas.openxmlformats.org/officeDocument/2006/relationships/image" Target="../media/image4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4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4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Relationship Id="rId3" Type="http://schemas.openxmlformats.org/officeDocument/2006/relationships/image" Target="../media/image4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Relationship Id="rId3" Type="http://schemas.openxmlformats.org/officeDocument/2006/relationships/image" Target="../media/image4.e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Relationship Id="rId3" Type="http://schemas.openxmlformats.org/officeDocument/2006/relationships/image" Target="../media/image4.emf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emf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emf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Relationship Id="rId3" Type="http://schemas.openxmlformats.org/officeDocument/2006/relationships/image" Target="../media/image4.emf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emf"/><Relationship Id="rId3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0.emf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emf"/><Relationship Id="rId3" Type="http://schemas.openxmlformats.org/officeDocument/2006/relationships/image" Target="../media/image4.emf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eg"/><Relationship Id="rId3" Type="http://schemas.openxmlformats.org/officeDocument/2006/relationships/image" Target="../media/image4.emf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emf"/><Relationship Id="rId3" Type="http://schemas.openxmlformats.org/officeDocument/2006/relationships/image" Target="../media/image4.emf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emf"/><Relationship Id="rId3" Type="http://schemas.openxmlformats.org/officeDocument/2006/relationships/image" Target="../media/image4.emf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emf"/><Relationship Id="rId3" Type="http://schemas.openxmlformats.org/officeDocument/2006/relationships/image" Target="../media/image4.emf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emf"/><Relationship Id="rId3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emf"/><Relationship Id="rId3" Type="http://schemas.openxmlformats.org/officeDocument/2006/relationships/image" Target="../media/image4.emf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4.emf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emf"/><Relationship Id="rId3" Type="http://schemas.openxmlformats.org/officeDocument/2006/relationships/image" Target="../media/image4.emf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emf"/><Relationship Id="rId3" Type="http://schemas.openxmlformats.org/officeDocument/2006/relationships/image" Target="../media/image4.emf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Relationship Id="rId3" Type="http://schemas.openxmlformats.org/officeDocument/2006/relationships/image" Target="../media/image4.emf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emf"/><Relationship Id="rId3" Type="http://schemas.openxmlformats.org/officeDocument/2006/relationships/image" Target="../media/image4.emf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4.emf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4.emf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4.emf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attern_green_spiral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178" y="306516"/>
            <a:ext cx="876025" cy="1873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178" y="2361204"/>
            <a:ext cx="7035542" cy="1556937"/>
          </a:xfrm>
          <a:noFill/>
        </p:spPr>
        <p:txBody>
          <a:bodyPr wrap="square" lIns="0" tIns="108000" rIns="108000" bIns="108000" rtlCol="0" anchor="b">
            <a:spAutoFit/>
          </a:bodyPr>
          <a:lstStyle>
            <a:lvl1pPr>
              <a:lnSpc>
                <a:spcPct val="70000"/>
              </a:lnSpc>
              <a:defRPr lang="en-US" sz="6000" dirty="0">
                <a:solidFill>
                  <a:schemeClr val="bg1"/>
                </a:solidFill>
                <a:ea typeface="+mn-ea"/>
              </a:defRPr>
            </a:lvl1pPr>
          </a:lstStyle>
          <a:p>
            <a:pPr marL="0" lvl="0">
              <a:lnSpc>
                <a:spcPct val="70000"/>
              </a:lnSpc>
            </a:pPr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57178" y="3956774"/>
            <a:ext cx="2454237" cy="373694"/>
          </a:xfrm>
          <a:prstGeom prst="rect">
            <a:avLst/>
          </a:prstGeom>
          <a:solidFill>
            <a:srgbClr val="FFF046"/>
          </a:solidFill>
        </p:spPr>
        <p:txBody>
          <a:bodyPr vert="horz" wrap="square" lIns="108000" tIns="93600" rIns="108000" bIns="93600" rtlCol="0">
            <a:spAutoFit/>
          </a:bodyPr>
          <a:lstStyle>
            <a:lvl1pPr>
              <a:defRPr lang="en-US" sz="1200" baseline="0" smtClean="0">
                <a:solidFill>
                  <a:srgbClr val="000000"/>
                </a:solidFill>
              </a:defRPr>
            </a:lvl1pPr>
          </a:lstStyle>
          <a:p>
            <a:pPr>
              <a:buFont typeface="Arial"/>
              <a:buNone/>
            </a:pPr>
            <a:fld id="{6F2CE8F0-E1DF-E042-B708-A7F9984AD880}" type="datetimeFigureOut">
              <a:rPr lang="en-US" smtClean="0"/>
              <a:pPr>
                <a:buFont typeface="Arial"/>
                <a:buNone/>
              </a:pPr>
              <a:t>24/04/15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16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ex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87050" y="350897"/>
              <a:ext cx="8402890" cy="44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1A03D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11" name="Title 14"/>
          <p:cNvSpPr>
            <a:spLocks noGrp="1"/>
          </p:cNvSpPr>
          <p:nvPr>
            <p:ph type="title"/>
          </p:nvPr>
        </p:nvSpPr>
        <p:spPr>
          <a:xfrm>
            <a:off x="873760" y="861954"/>
            <a:ext cx="6525402" cy="1429998"/>
          </a:xfrm>
        </p:spPr>
        <p:txBody>
          <a:bodyPr wrap="square" tIns="36000" bIns="36000" anchor="ctr">
            <a:spAutoFit/>
          </a:bodyPr>
          <a:lstStyle>
            <a:lvl1pPr>
              <a:lnSpc>
                <a:spcPct val="80000"/>
              </a:lnSpc>
              <a:defRPr lang="en-US" sz="5400" b="0" i="0" kern="1200" baseline="0" dirty="0">
                <a:solidFill>
                  <a:srgbClr val="000000"/>
                </a:solidFill>
                <a:latin typeface="+mj-lt"/>
                <a:ea typeface="+mn-ea"/>
                <a:cs typeface="SharpSansNo1-Extrabold"/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73760" y="2494760"/>
            <a:ext cx="6086475" cy="141446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74525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or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87050" y="350897"/>
              <a:ext cx="8402890" cy="44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1A03D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6740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alphaModFix/>
            <a:lum bright="100000" contrast="-70000"/>
          </a:blip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87050" y="350897"/>
            <a:ext cx="8402890" cy="44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1A0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21796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k W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27" y="0"/>
            <a:ext cx="91304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0150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 &lt;3 feed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</p:spPr>
      </p:pic>
      <p:sp>
        <p:nvSpPr>
          <p:cNvPr id="5" name="Picture Placeholder 24"/>
          <p:cNvSpPr>
            <a:spLocks noGrp="1"/>
          </p:cNvSpPr>
          <p:nvPr>
            <p:ph type="pic" sz="quarter" idx="16" hasCustomPrompt="1"/>
          </p:nvPr>
        </p:nvSpPr>
        <p:spPr>
          <a:xfrm>
            <a:off x="7970839" y="3972379"/>
            <a:ext cx="715962" cy="71596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824106" y="3973513"/>
            <a:ext cx="2063491" cy="715962"/>
          </a:xfrm>
        </p:spPr>
        <p:txBody>
          <a:bodyPr lIns="36000" tIns="0" rIns="36000" bIns="0" anchor="b">
            <a:noAutofit/>
          </a:bodyPr>
          <a:lstStyle>
            <a:lvl1pPr marL="0" indent="0" algn="r">
              <a:spcAft>
                <a:spcPts val="0"/>
              </a:spcAft>
              <a:buNone/>
              <a:defRPr sz="1200" b="1" i="0" baseline="0">
                <a:solidFill>
                  <a:srgbClr val="FFFFFF"/>
                </a:solidFill>
                <a:latin typeface="+mj-lt"/>
                <a:cs typeface="SharpSansNo1-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r>
              <a:rPr lang="en-US" dirty="0" smtClean="0"/>
              <a:t> Contact 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64175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46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1986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ttern_warmred_triangl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6330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ttern_mint_spiral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" y="0"/>
            <a:ext cx="9138170" cy="51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4806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ttern_green_lea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1320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ttern_green_spiral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129739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30" y="-7697"/>
            <a:ext cx="9130473" cy="5143500"/>
          </a:xfrm>
          <a:prstGeom prst="rect">
            <a:avLst/>
          </a:prstGeom>
        </p:spPr>
      </p:pic>
      <p:pic>
        <p:nvPicPr>
          <p:cNvPr id="5" name="Picture 4" descr="pattern_emerald_triangl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42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87050" y="350897"/>
              <a:ext cx="8402890" cy="44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1A03D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73760" y="863600"/>
            <a:ext cx="4499598" cy="2110032"/>
          </a:xfrm>
        </p:spPr>
        <p:txBody>
          <a:bodyPr vert="horz" wrap="square" lIns="91440" tIns="36000" rIns="91440" bIns="36000" rtlCol="0" anchor="b">
            <a:normAutofit/>
          </a:bodyPr>
          <a:lstStyle>
            <a:lvl1pPr>
              <a:defRPr lang="en-US" sz="5400" baseline="0" dirty="0">
                <a:ea typeface="+mn-ea"/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873760" y="3096597"/>
            <a:ext cx="4499598" cy="1211243"/>
          </a:xfrm>
        </p:spPr>
        <p:txBody>
          <a:bodyPr vert="horz" wrap="square" lIns="91440" tIns="45720" rIns="91440" bIns="45720" rtlCol="0">
            <a:normAutofit/>
          </a:bodyPr>
          <a:lstStyle>
            <a:lvl1pPr marL="0" indent="0">
              <a:buNone/>
              <a:defRPr lang="fi-FI" sz="1400" dirty="0" smtClean="0"/>
            </a:lvl1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5771723" y="863600"/>
            <a:ext cx="2600117" cy="344424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i-FI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61687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30" y="-7697"/>
            <a:ext cx="91304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53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87050" y="350897"/>
              <a:ext cx="8402890" cy="44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1A03D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73759" y="863600"/>
            <a:ext cx="6525403" cy="1428352"/>
          </a:xfrm>
        </p:spPr>
        <p:txBody>
          <a:bodyPr vert="horz" wrap="square" lIns="91440" tIns="36000" rIns="91440" bIns="36000" rtlCol="0" anchor="ctr">
            <a:spAutoFit/>
          </a:bodyPr>
          <a:lstStyle>
            <a:lvl1pPr>
              <a:lnSpc>
                <a:spcPct val="80000"/>
              </a:lnSpc>
              <a:defRPr lang="en-US" sz="5400" baseline="0" dirty="0">
                <a:ea typeface="+mn-ea"/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873760" y="2418088"/>
            <a:ext cx="3571240" cy="1969632"/>
          </a:xfrm>
        </p:spPr>
        <p:txBody>
          <a:bodyPr vert="horz" wrap="square" lIns="91440" tIns="45720" rIns="91440" bIns="45720" rtlCol="0">
            <a:normAutofit/>
          </a:bodyPr>
          <a:lstStyle>
            <a:lvl1pPr marL="285750" indent="-285750">
              <a:spcAft>
                <a:spcPts val="600"/>
              </a:spcAft>
              <a:buFont typeface="Arial"/>
              <a:buChar char="•"/>
              <a:defRPr lang="fi-FI" sz="1200" dirty="0" smtClean="0"/>
            </a:lvl1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800600" y="2418089"/>
            <a:ext cx="3571240" cy="1969632"/>
          </a:xfrm>
        </p:spPr>
        <p:txBody>
          <a:bodyPr vert="horz" wrap="square" lIns="91440" tIns="45720" rIns="91440" bIns="45720" rtlCol="0">
            <a:normAutofit/>
          </a:bodyPr>
          <a:lstStyle>
            <a:lvl1pPr marL="285750" indent="-285750">
              <a:spcAft>
                <a:spcPts val="600"/>
              </a:spcAft>
              <a:buFont typeface="Arial"/>
              <a:buChar char="•"/>
              <a:defRPr lang="fi-FI" sz="1200" dirty="0" smtClean="0"/>
            </a:lvl1pPr>
          </a:lstStyle>
          <a:p>
            <a:pPr lvl="0"/>
            <a:r>
              <a:rPr lang="fi-FI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8992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87050" y="350896"/>
            <a:ext cx="8402890" cy="4434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73766" y="2588319"/>
            <a:ext cx="4552067" cy="318036"/>
          </a:xfr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600" b="0" i="0">
                <a:solidFill>
                  <a:srgbClr val="210F00"/>
                </a:solidFill>
                <a:latin typeface="SharpSansNo1-Bold"/>
                <a:cs typeface="SharpSansNo1-Bold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873760" y="861954"/>
            <a:ext cx="6525402" cy="1429998"/>
          </a:xfrm>
        </p:spPr>
        <p:txBody>
          <a:bodyPr wrap="square" tIns="36000" bIns="36000" anchor="ctr">
            <a:spAutoFit/>
          </a:bodyPr>
          <a:lstStyle>
            <a:lvl1pPr>
              <a:lnSpc>
                <a:spcPct val="80000"/>
              </a:lnSpc>
              <a:defRPr lang="en-US" sz="5400" b="0" i="0" kern="1200" baseline="0" dirty="0">
                <a:solidFill>
                  <a:srgbClr val="000000"/>
                </a:solidFill>
                <a:latin typeface="+mj-lt"/>
                <a:ea typeface="+mn-ea"/>
                <a:cs typeface="SharpSansNo1-Extrabold"/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73766" y="3187380"/>
            <a:ext cx="4552950" cy="1209675"/>
          </a:xfrm>
        </p:spPr>
        <p:txBody>
          <a:bodyPr>
            <a:noAutofit/>
          </a:bodyPr>
          <a:lstStyle>
            <a:lvl1pPr marL="171450" indent="-171450">
              <a:buFont typeface="Arial"/>
              <a:buChar char="•"/>
              <a:defRPr sz="900"/>
            </a:lvl1pPr>
            <a:lvl2pPr marL="457200" indent="0">
              <a:buNone/>
              <a:defRPr sz="800"/>
            </a:lvl2pPr>
            <a:lvl3pPr marL="914400" indent="0">
              <a:buNone/>
              <a:defRPr sz="700"/>
            </a:lvl3pPr>
            <a:lvl4pPr marL="1371600" indent="0">
              <a:buNone/>
              <a:defRPr sz="600"/>
            </a:lvl4pPr>
            <a:lvl5pPr marL="1828800" indent="0">
              <a:buNone/>
              <a:defRPr sz="600"/>
            </a:lvl5pPr>
          </a:lstStyle>
          <a:p>
            <a:pPr lvl="0"/>
            <a:r>
              <a:rPr lang="fi-FI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2282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ext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87050" y="350897"/>
              <a:ext cx="8402890" cy="44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1A03D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73760" y="863600"/>
            <a:ext cx="3688080" cy="2110032"/>
          </a:xfrm>
        </p:spPr>
        <p:txBody>
          <a:bodyPr vert="horz" wrap="square" lIns="91440" tIns="36000" rIns="91440" bIns="36000" rtlCol="0" anchor="b">
            <a:normAutofit/>
          </a:bodyPr>
          <a:lstStyle>
            <a:lvl1pPr>
              <a:lnSpc>
                <a:spcPct val="80000"/>
              </a:lnSpc>
              <a:defRPr lang="en-US" sz="5400" baseline="0" dirty="0">
                <a:ea typeface="+mn-ea"/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873760" y="3096597"/>
            <a:ext cx="3688080" cy="1291123"/>
          </a:xfrm>
        </p:spPr>
        <p:txBody>
          <a:bodyPr vert="horz" wrap="square" lIns="91440" tIns="45720" rIns="91440" bIns="45720" rtlCol="0">
            <a:normAutofit/>
          </a:bodyPr>
          <a:lstStyle>
            <a:lvl1pPr marL="0" indent="0">
              <a:buNone/>
              <a:defRPr lang="fi-FI" sz="1400" dirty="0" smtClean="0"/>
            </a:lvl1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4895185" y="863600"/>
            <a:ext cx="3486815" cy="352412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fi-FI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4792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800" y="482977"/>
            <a:ext cx="8160175" cy="411257"/>
          </a:xfrm>
        </p:spPr>
        <p:txBody>
          <a:bodyPr wrap="square" tIns="36000" bIns="36000" anchor="t">
            <a:spAutoFit/>
          </a:bodyPr>
          <a:lstStyle>
            <a:lvl1pPr>
              <a:defRPr sz="240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509588" y="1324610"/>
            <a:ext cx="8159750" cy="3344227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fi-FI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253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iagr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87050" y="350897"/>
              <a:ext cx="8402890" cy="44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1A03D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599" y="714879"/>
            <a:ext cx="7487921" cy="326619"/>
          </a:xfrm>
        </p:spPr>
        <p:txBody>
          <a:bodyPr wrap="square" tIns="36000" bIns="36000" anchor="t">
            <a:spAutoFit/>
          </a:bodyPr>
          <a:lstStyle>
            <a:lvl1pPr>
              <a:defRPr sz="180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863599" y="1324611"/>
            <a:ext cx="7487921" cy="306311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fi-FI" dirty="0" smtClean="0"/>
              <a:t>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34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73464" y="2577425"/>
            <a:ext cx="3708184" cy="261610"/>
          </a:xfrm>
        </p:spPr>
        <p:txBody>
          <a:bodyPr wrap="square" anchor="b">
            <a:spAutoFit/>
          </a:bodyPr>
          <a:lstStyle>
            <a:lvl1pPr marL="0" indent="0">
              <a:buNone/>
              <a:defRPr sz="1100" b="0" i="0">
                <a:solidFill>
                  <a:srgbClr val="210F00"/>
                </a:solidFill>
                <a:latin typeface="SharpSansNo1-Bold"/>
                <a:cs typeface="SharpSansNo1-Bold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19"/>
          </p:nvPr>
        </p:nvSpPr>
        <p:spPr>
          <a:xfrm>
            <a:off x="873760" y="2958737"/>
            <a:ext cx="3707884" cy="1504950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950" b="0" i="0" baseline="0">
                <a:latin typeface="+mn-lt"/>
                <a:cs typeface="SharpSansNo1-Medium"/>
              </a:defRPr>
            </a:lvl1pPr>
            <a:lvl2pPr marL="457200" indent="0">
              <a:buNone/>
              <a:defRPr sz="900" b="0" i="0">
                <a:latin typeface="SharpSansNo1-Medium"/>
                <a:cs typeface="SharpSansNo1-Medium"/>
              </a:defRPr>
            </a:lvl2pPr>
            <a:lvl3pPr marL="914400" indent="0">
              <a:buNone/>
              <a:defRPr sz="800" b="0" i="0">
                <a:latin typeface="SharpSansNo1-Medium"/>
                <a:cs typeface="SharpSansNo1-Medium"/>
              </a:defRPr>
            </a:lvl3pPr>
            <a:lvl4pPr marL="1371600" indent="0">
              <a:buNone/>
              <a:defRPr sz="700" b="0" i="0">
                <a:latin typeface="SharpSansNo1-Medium"/>
                <a:cs typeface="SharpSansNo1-Medium"/>
              </a:defRPr>
            </a:lvl4pPr>
            <a:lvl5pPr marL="1828800" indent="0">
              <a:buNone/>
              <a:defRPr sz="700" b="0" i="0">
                <a:latin typeface="SharpSansNo1-Medium"/>
                <a:cs typeface="SharpSansNo1-Medium"/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fi-FI" smtClean="0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fi-FI" smtClean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fi-FI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fi-FI" smtClean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0"/>
          </p:nvPr>
        </p:nvSpPr>
        <p:spPr>
          <a:xfrm>
            <a:off x="4662553" y="2958737"/>
            <a:ext cx="3707884" cy="1504950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50" b="0" i="0" baseline="0">
                <a:latin typeface="+mn-lt"/>
                <a:cs typeface="SharpSansNo1-Medium"/>
              </a:defRPr>
            </a:lvl1pPr>
            <a:lvl2pPr marL="457200" indent="0">
              <a:buNone/>
              <a:defRPr sz="900" b="0" i="0">
                <a:latin typeface="SharpSansNo1-Medium"/>
                <a:cs typeface="SharpSansNo1-Medium"/>
              </a:defRPr>
            </a:lvl2pPr>
            <a:lvl3pPr marL="914400" indent="0">
              <a:buNone/>
              <a:defRPr sz="800" b="0" i="0">
                <a:latin typeface="SharpSansNo1-Medium"/>
                <a:cs typeface="SharpSansNo1-Medium"/>
              </a:defRPr>
            </a:lvl3pPr>
            <a:lvl4pPr marL="1371600" indent="0">
              <a:buNone/>
              <a:defRPr sz="700" b="0" i="0">
                <a:latin typeface="SharpSansNo1-Medium"/>
                <a:cs typeface="SharpSansNo1-Medium"/>
              </a:defRPr>
            </a:lvl4pPr>
            <a:lvl5pPr marL="1828800" indent="0">
              <a:buNone/>
              <a:defRPr sz="700" b="0" i="0">
                <a:latin typeface="SharpSansNo1-Medium"/>
                <a:cs typeface="SharpSansNo1-Medium"/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fi-FI" smtClean="0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fi-FI" smtClean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fi-FI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fi-FI" smtClean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16" name="Title 14"/>
          <p:cNvSpPr>
            <a:spLocks noGrp="1"/>
          </p:cNvSpPr>
          <p:nvPr>
            <p:ph type="title"/>
          </p:nvPr>
        </p:nvSpPr>
        <p:spPr>
          <a:xfrm>
            <a:off x="873760" y="861954"/>
            <a:ext cx="6525402" cy="1429998"/>
          </a:xfrm>
        </p:spPr>
        <p:txBody>
          <a:bodyPr wrap="square" tIns="36000" bIns="36000" anchor="ctr">
            <a:spAutoFit/>
          </a:bodyPr>
          <a:lstStyle>
            <a:lvl1pPr>
              <a:lnSpc>
                <a:spcPct val="80000"/>
              </a:lnSpc>
              <a:defRPr lang="en-US" sz="5400" b="0" i="0" kern="1200" baseline="0" dirty="0">
                <a:solidFill>
                  <a:srgbClr val="000000"/>
                </a:solidFill>
                <a:latin typeface="+mj-lt"/>
                <a:ea typeface="+mn-ea"/>
                <a:cs typeface="SharpSansNo1-Extrabold"/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72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attern_warm_grey_white_spiral.pn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7" y="0"/>
            <a:ext cx="9130473" cy="514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73464" y="2577425"/>
            <a:ext cx="3708184" cy="261610"/>
          </a:xfrm>
        </p:spPr>
        <p:txBody>
          <a:bodyPr wrap="square" anchor="b">
            <a:spAutoFit/>
          </a:bodyPr>
          <a:lstStyle>
            <a:lvl1pPr marL="0" indent="0">
              <a:buNone/>
              <a:defRPr sz="1100" b="0" i="0">
                <a:solidFill>
                  <a:srgbClr val="210F00"/>
                </a:solidFill>
                <a:latin typeface="SharpSansNo1-Bold"/>
                <a:cs typeface="SharpSansNo1-Bold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19"/>
          </p:nvPr>
        </p:nvSpPr>
        <p:spPr>
          <a:xfrm>
            <a:off x="873760" y="2958737"/>
            <a:ext cx="3707884" cy="1504950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950" b="0" i="0" baseline="0">
                <a:latin typeface="+mn-lt"/>
                <a:cs typeface="SharpSansNo1-Medium"/>
              </a:defRPr>
            </a:lvl1pPr>
            <a:lvl2pPr marL="457200" indent="0">
              <a:buNone/>
              <a:defRPr sz="900" b="0" i="0">
                <a:latin typeface="SharpSansNo1-Medium"/>
                <a:cs typeface="SharpSansNo1-Medium"/>
              </a:defRPr>
            </a:lvl2pPr>
            <a:lvl3pPr marL="914400" indent="0">
              <a:buNone/>
              <a:defRPr sz="800" b="0" i="0">
                <a:latin typeface="SharpSansNo1-Medium"/>
                <a:cs typeface="SharpSansNo1-Medium"/>
              </a:defRPr>
            </a:lvl3pPr>
            <a:lvl4pPr marL="1371600" indent="0">
              <a:buNone/>
              <a:defRPr sz="700" b="0" i="0">
                <a:latin typeface="SharpSansNo1-Medium"/>
                <a:cs typeface="SharpSansNo1-Medium"/>
              </a:defRPr>
            </a:lvl4pPr>
            <a:lvl5pPr marL="1828800" indent="0">
              <a:buNone/>
              <a:defRPr sz="700" b="0" i="0">
                <a:latin typeface="SharpSansNo1-Medium"/>
                <a:cs typeface="SharpSansNo1-Medium"/>
              </a:defRPr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0"/>
          </p:nvPr>
        </p:nvSpPr>
        <p:spPr>
          <a:xfrm>
            <a:off x="4662553" y="2958737"/>
            <a:ext cx="3707884" cy="1504950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50" b="0" i="0" baseline="0">
                <a:latin typeface="+mn-lt"/>
                <a:cs typeface="SharpSansNo1-Medium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00" b="0" i="0">
                <a:latin typeface="SharpSansNo1-Medium"/>
                <a:cs typeface="SharpSansNo1-Medium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800" b="0" i="0">
                <a:latin typeface="SharpSansNo1-Medium"/>
                <a:cs typeface="SharpSansNo1-Medium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700" b="0" i="0">
                <a:latin typeface="SharpSansNo1-Medium"/>
                <a:cs typeface="SharpSansNo1-Medium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700" b="0" i="0">
                <a:latin typeface="SharpSansNo1-Medium"/>
                <a:cs typeface="SharpSansNo1-Medium"/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fi-FI" smtClean="0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fi-FI" smtClean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fi-FI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fi-FI" smtClean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8" name="Title 14"/>
          <p:cNvSpPr>
            <a:spLocks noGrp="1"/>
          </p:cNvSpPr>
          <p:nvPr>
            <p:ph type="title"/>
          </p:nvPr>
        </p:nvSpPr>
        <p:spPr>
          <a:xfrm>
            <a:off x="873760" y="861954"/>
            <a:ext cx="6525402" cy="1429998"/>
          </a:xfrm>
        </p:spPr>
        <p:txBody>
          <a:bodyPr wrap="square" tIns="36000" bIns="36000" anchor="ctr">
            <a:spAutoFit/>
          </a:bodyPr>
          <a:lstStyle>
            <a:lvl1pPr>
              <a:lnSpc>
                <a:spcPct val="80000"/>
              </a:lnSpc>
              <a:defRPr lang="en-US" sz="5400" b="0" i="0" kern="1200" baseline="0" dirty="0">
                <a:solidFill>
                  <a:srgbClr val="000000"/>
                </a:solidFill>
                <a:latin typeface="+mj-lt"/>
                <a:ea typeface="+mn-ea"/>
                <a:cs typeface="SharpSansNo1-Extrabold"/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6847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long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87050" y="350897"/>
              <a:ext cx="8402890" cy="44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1A03D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107" y="702448"/>
            <a:ext cx="7505814" cy="348430"/>
          </a:xfrm>
        </p:spPr>
        <p:txBody>
          <a:bodyPr vert="horz" wrap="square" lIns="108000" tIns="46800" rIns="108000" bIns="46800" rtlCol="0" anchor="t">
            <a:spAutoFit/>
          </a:bodyPr>
          <a:lstStyle>
            <a:lvl1pPr>
              <a:defRPr lang="en-US" sz="1800" dirty="0">
                <a:cs typeface="SharpSansNo1-Bold"/>
              </a:defRPr>
            </a:lvl1pPr>
          </a:lstStyle>
          <a:p>
            <a:pPr marL="0" lvl="0"/>
            <a:r>
              <a:rPr lang="fi-FI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871107" y="1218535"/>
            <a:ext cx="3573893" cy="316931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/>
            </a:lvl1pPr>
            <a:lvl2pPr marL="457200" indent="0">
              <a:spcBef>
                <a:spcPts val="0"/>
              </a:spcBef>
              <a:spcAft>
                <a:spcPts val="600"/>
              </a:spcAft>
              <a:buNone/>
              <a:defRPr sz="900"/>
            </a:lvl2pPr>
            <a:lvl3pPr marL="914400" indent="0">
              <a:spcBef>
                <a:spcPts val="0"/>
              </a:spcBef>
              <a:spcAft>
                <a:spcPts val="600"/>
              </a:spcAft>
              <a:buNone/>
              <a:defRPr sz="800"/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700"/>
            </a:lvl4pPr>
            <a:lvl5pPr marL="1828800" indent="0">
              <a:spcBef>
                <a:spcPts val="0"/>
              </a:spcBef>
              <a:spcAft>
                <a:spcPts val="600"/>
              </a:spcAft>
              <a:buNone/>
              <a:defRPr sz="70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805680" y="1218535"/>
            <a:ext cx="3571240" cy="316931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/>
            </a:lvl1pPr>
            <a:lvl2pPr marL="457200" indent="0">
              <a:spcBef>
                <a:spcPts val="0"/>
              </a:spcBef>
              <a:spcAft>
                <a:spcPts val="600"/>
              </a:spcAft>
              <a:buNone/>
              <a:defRPr sz="900"/>
            </a:lvl2pPr>
            <a:lvl3pPr marL="914400" indent="0">
              <a:spcBef>
                <a:spcPts val="0"/>
              </a:spcBef>
              <a:spcAft>
                <a:spcPts val="600"/>
              </a:spcAft>
              <a:buNone/>
              <a:defRPr sz="800"/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700"/>
            </a:lvl4pPr>
            <a:lvl5pPr marL="1828800" indent="0">
              <a:spcBef>
                <a:spcPts val="0"/>
              </a:spcBef>
              <a:spcAft>
                <a:spcPts val="600"/>
              </a:spcAft>
              <a:buNone/>
              <a:defRPr sz="70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617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30473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178" y="2361204"/>
            <a:ext cx="7035542" cy="1556937"/>
          </a:xfrm>
          <a:noFill/>
        </p:spPr>
        <p:txBody>
          <a:bodyPr wrap="square" lIns="0" tIns="108000" rIns="108000" bIns="108000" rtlCol="0" anchor="b">
            <a:spAutoFit/>
          </a:bodyPr>
          <a:lstStyle>
            <a:lvl1pPr>
              <a:lnSpc>
                <a:spcPct val="70000"/>
              </a:lnSpc>
              <a:defRPr lang="en-US" sz="6000" dirty="0">
                <a:solidFill>
                  <a:schemeClr val="bg2"/>
                </a:solidFill>
                <a:ea typeface="+mn-ea"/>
              </a:defRPr>
            </a:lvl1pPr>
          </a:lstStyle>
          <a:p>
            <a:pPr marL="0" lvl="0">
              <a:lnSpc>
                <a:spcPct val="70000"/>
              </a:lnSpc>
            </a:pPr>
            <a:r>
              <a:rPr lang="fi-FI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57178" y="3956774"/>
            <a:ext cx="2454237" cy="373694"/>
          </a:xfrm>
          <a:prstGeom prst="rect">
            <a:avLst/>
          </a:prstGeom>
          <a:solidFill>
            <a:srgbClr val="FFF046"/>
          </a:solidFill>
        </p:spPr>
        <p:txBody>
          <a:bodyPr vert="horz" wrap="square" lIns="108000" tIns="93600" rIns="108000" bIns="93600" rtlCol="0">
            <a:spAutoFit/>
          </a:bodyPr>
          <a:lstStyle>
            <a:lvl1pPr>
              <a:defRPr lang="en-US" sz="1200" baseline="0" smtClean="0">
                <a:solidFill>
                  <a:srgbClr val="000000"/>
                </a:solidFill>
              </a:defRPr>
            </a:lvl1pPr>
          </a:lstStyle>
          <a:p>
            <a:pPr>
              <a:buFont typeface="Arial"/>
              <a:buNone/>
            </a:pPr>
            <a:fld id="{6F2CE8F0-E1DF-E042-B708-A7F9984AD880}" type="datetimeFigureOut">
              <a:rPr lang="en-US" smtClean="0"/>
              <a:pPr>
                <a:buFont typeface="Arial"/>
                <a:buNone/>
              </a:pPr>
              <a:t>24/04/15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724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579440" y="2322558"/>
            <a:ext cx="2306069" cy="430887"/>
          </a:xfrm>
        </p:spPr>
        <p:txBody>
          <a:bodyPr wrap="square" anchor="t">
            <a:spAutoFit/>
          </a:bodyPr>
          <a:lstStyle>
            <a:lvl1pPr marL="0" indent="0">
              <a:buNone/>
              <a:defRPr sz="1100" b="0" i="0" cap="all">
                <a:solidFill>
                  <a:schemeClr val="bg2"/>
                </a:solidFill>
                <a:latin typeface="SharpSansNo1-Bold"/>
                <a:cs typeface="SharpSansNo1-Bold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9"/>
          </p:nvPr>
        </p:nvSpPr>
        <p:spPr>
          <a:xfrm>
            <a:off x="579440" y="2752989"/>
            <a:ext cx="2306068" cy="1859649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000" b="0" i="0" baseline="0">
                <a:latin typeface="+mn-lt"/>
                <a:cs typeface="SharpSansNo1-Medium"/>
              </a:defRPr>
            </a:lvl1pPr>
            <a:lvl2pPr marL="457200" indent="0">
              <a:buNone/>
              <a:defRPr sz="1000" b="0" i="0">
                <a:latin typeface="SharpSansNo1-Medium"/>
                <a:cs typeface="SharpSansNo1-Medium"/>
              </a:defRPr>
            </a:lvl2pPr>
            <a:lvl3pPr marL="914400" indent="0">
              <a:buNone/>
              <a:defRPr sz="900" b="0" i="0">
                <a:latin typeface="SharpSansNo1-Medium"/>
                <a:cs typeface="SharpSansNo1-Medium"/>
              </a:defRPr>
            </a:lvl3pPr>
            <a:lvl4pPr marL="1371600" indent="0">
              <a:buNone/>
              <a:defRPr sz="1100" b="0" i="0">
                <a:latin typeface="SharpSansNo1-Medium"/>
                <a:cs typeface="SharpSansNo1-Medium"/>
              </a:defRPr>
            </a:lvl4pPr>
            <a:lvl5pPr marL="1828800" indent="0">
              <a:buNone/>
              <a:defRPr sz="1100" b="0" i="0">
                <a:latin typeface="SharpSansNo1-Medium"/>
                <a:cs typeface="SharpSansNo1-Medium"/>
              </a:defRPr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79440" y="694559"/>
            <a:ext cx="6380478" cy="1429998"/>
          </a:xfrm>
        </p:spPr>
        <p:txBody>
          <a:bodyPr wrap="square" tIns="36000" bIns="36000" anchor="ctr">
            <a:spAutoFit/>
          </a:bodyPr>
          <a:lstStyle>
            <a:lvl1pPr>
              <a:lnSpc>
                <a:spcPct val="80000"/>
              </a:lnSpc>
              <a:defRPr lang="en-US" sz="5400" b="0" i="0" kern="1200" baseline="0" dirty="0">
                <a:solidFill>
                  <a:srgbClr val="000000"/>
                </a:solidFill>
                <a:latin typeface="+mj-lt"/>
                <a:ea typeface="+mn-ea"/>
                <a:cs typeface="SharpSansNo1-Extrabold"/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6301604" y="2322558"/>
            <a:ext cx="2306068" cy="430887"/>
          </a:xfrm>
        </p:spPr>
        <p:txBody>
          <a:bodyPr wrap="square" anchor="t">
            <a:spAutoFit/>
          </a:bodyPr>
          <a:lstStyle>
            <a:lvl1pPr marL="0" indent="0">
              <a:buNone/>
              <a:defRPr sz="1100" b="0" i="0" cap="all">
                <a:solidFill>
                  <a:schemeClr val="bg2"/>
                </a:solidFill>
                <a:latin typeface="SharpSansNo1-Bold"/>
                <a:cs typeface="SharpSansNo1-Bold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/>
          </p:nvPr>
        </p:nvSpPr>
        <p:spPr>
          <a:xfrm>
            <a:off x="6301603" y="2753445"/>
            <a:ext cx="2306068" cy="1854365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000" b="0" i="0" baseline="0">
                <a:latin typeface="+mn-lt"/>
                <a:cs typeface="SharpSansNo1-Medium"/>
              </a:defRPr>
            </a:lvl1pPr>
            <a:lvl2pPr marL="457200" indent="0">
              <a:buNone/>
              <a:defRPr sz="1000" b="0" i="0">
                <a:latin typeface="SharpSansNo1-Medium"/>
                <a:cs typeface="SharpSansNo1-Medium"/>
              </a:defRPr>
            </a:lvl2pPr>
            <a:lvl3pPr marL="914400" indent="0">
              <a:buNone/>
              <a:defRPr sz="900" b="0" i="0">
                <a:latin typeface="SharpSansNo1-Medium"/>
                <a:cs typeface="SharpSansNo1-Medium"/>
              </a:defRPr>
            </a:lvl3pPr>
            <a:lvl4pPr marL="1371600" indent="0">
              <a:buNone/>
              <a:defRPr sz="1100" b="0" i="0">
                <a:latin typeface="SharpSansNo1-Medium"/>
                <a:cs typeface="SharpSansNo1-Medium"/>
              </a:defRPr>
            </a:lvl4pPr>
            <a:lvl5pPr marL="1828800" indent="0">
              <a:buNone/>
              <a:defRPr sz="1100" b="0" i="0">
                <a:latin typeface="SharpSansNo1-Medium"/>
                <a:cs typeface="SharpSansNo1-Medium"/>
              </a:defRPr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3440522" y="2322558"/>
            <a:ext cx="2306069" cy="430887"/>
          </a:xfrm>
        </p:spPr>
        <p:txBody>
          <a:bodyPr wrap="square" anchor="t">
            <a:spAutoFit/>
          </a:bodyPr>
          <a:lstStyle>
            <a:lvl1pPr marL="0" indent="0">
              <a:buNone/>
              <a:defRPr sz="1100" b="0" i="0" cap="all">
                <a:solidFill>
                  <a:schemeClr val="bg2"/>
                </a:solidFill>
                <a:latin typeface="SharpSansNo1-Bold"/>
                <a:cs typeface="SharpSansNo1-Bold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/>
          </p:nvPr>
        </p:nvSpPr>
        <p:spPr>
          <a:xfrm>
            <a:off x="3440521" y="2753445"/>
            <a:ext cx="2306069" cy="1854365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000" b="0" i="0" baseline="0">
                <a:latin typeface="+mn-lt"/>
                <a:cs typeface="SharpSansNo1-Medium"/>
              </a:defRPr>
            </a:lvl1pPr>
            <a:lvl2pPr marL="457200" indent="0">
              <a:buNone/>
              <a:defRPr sz="1000" b="0" i="0">
                <a:latin typeface="SharpSansNo1-Medium"/>
                <a:cs typeface="SharpSansNo1-Medium"/>
              </a:defRPr>
            </a:lvl2pPr>
            <a:lvl3pPr marL="914400" indent="0">
              <a:buNone/>
              <a:defRPr sz="900" b="0" i="0">
                <a:latin typeface="SharpSansNo1-Medium"/>
                <a:cs typeface="SharpSansNo1-Medium"/>
              </a:defRPr>
            </a:lvl3pPr>
            <a:lvl4pPr marL="1371600" indent="0">
              <a:buNone/>
              <a:defRPr sz="1100" b="0" i="0">
                <a:latin typeface="SharpSansNo1-Medium"/>
                <a:cs typeface="SharpSansNo1-Medium"/>
              </a:defRPr>
            </a:lvl4pPr>
            <a:lvl5pPr marL="1828800" indent="0">
              <a:buNone/>
              <a:defRPr sz="1100" b="0" i="0">
                <a:latin typeface="SharpSansNo1-Medium"/>
                <a:cs typeface="SharpSansNo1-Medium"/>
              </a:defRPr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426798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387050" y="350897"/>
              <a:ext cx="8402890" cy="44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1A03D"/>
                </a:solidFill>
              </a:endParaRPr>
            </a:p>
          </p:txBody>
        </p:sp>
      </p:grpSp>
      <p:sp>
        <p:nvSpPr>
          <p:cNvPr id="25" name="Content Placeholder 5"/>
          <p:cNvSpPr>
            <a:spLocks noGrp="1"/>
          </p:cNvSpPr>
          <p:nvPr>
            <p:ph sz="quarter" idx="26"/>
          </p:nvPr>
        </p:nvSpPr>
        <p:spPr>
          <a:xfrm>
            <a:off x="6031997" y="1218535"/>
            <a:ext cx="2340000" cy="3158188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1000"/>
            </a:lvl1pPr>
            <a:lvl2pPr marL="457200" indent="0">
              <a:spcAft>
                <a:spcPts val="400"/>
              </a:spcAft>
              <a:buNone/>
              <a:defRPr sz="900"/>
            </a:lvl2pPr>
            <a:lvl3pPr marL="914400" indent="0">
              <a:spcAft>
                <a:spcPts val="400"/>
              </a:spcAft>
              <a:buNone/>
              <a:defRPr sz="800"/>
            </a:lvl3pPr>
            <a:lvl4pPr marL="1371600" indent="0">
              <a:spcAft>
                <a:spcPts val="400"/>
              </a:spcAft>
              <a:buNone/>
              <a:defRPr sz="700"/>
            </a:lvl4pPr>
            <a:lvl5pPr marL="1828800" indent="0">
              <a:spcAft>
                <a:spcPts val="400"/>
              </a:spcAft>
              <a:buNone/>
              <a:defRPr sz="70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3"/>
          </p:nvPr>
        </p:nvSpPr>
        <p:spPr>
          <a:xfrm>
            <a:off x="871107" y="1218535"/>
            <a:ext cx="2322618" cy="3158188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1000" baseline="0"/>
            </a:lvl1pPr>
            <a:lvl2pPr marL="457200" indent="0">
              <a:spcAft>
                <a:spcPts val="400"/>
              </a:spcAft>
              <a:buNone/>
              <a:defRPr sz="900"/>
            </a:lvl2pPr>
            <a:lvl3pPr marL="914400" indent="0">
              <a:spcAft>
                <a:spcPts val="400"/>
              </a:spcAft>
              <a:buNone/>
              <a:defRPr sz="800"/>
            </a:lvl3pPr>
            <a:lvl4pPr marL="1371600" indent="0">
              <a:spcAft>
                <a:spcPts val="400"/>
              </a:spcAft>
              <a:buNone/>
              <a:defRPr sz="700"/>
            </a:lvl4pPr>
            <a:lvl5pPr marL="1828800" indent="0">
              <a:spcAft>
                <a:spcPts val="400"/>
              </a:spcAft>
              <a:buNone/>
              <a:defRPr sz="70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25"/>
          </p:nvPr>
        </p:nvSpPr>
        <p:spPr>
          <a:xfrm>
            <a:off x="3397452" y="1218535"/>
            <a:ext cx="2340000" cy="3158188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1000"/>
            </a:lvl1pPr>
            <a:lvl2pPr marL="457200" indent="0">
              <a:spcAft>
                <a:spcPts val="400"/>
              </a:spcAft>
              <a:buNone/>
              <a:defRPr sz="900"/>
            </a:lvl2pPr>
            <a:lvl3pPr marL="914400" indent="0">
              <a:spcAft>
                <a:spcPts val="400"/>
              </a:spcAft>
              <a:buNone/>
              <a:defRPr sz="800"/>
            </a:lvl3pPr>
            <a:lvl4pPr marL="1371600" indent="0">
              <a:spcAft>
                <a:spcPts val="400"/>
              </a:spcAft>
              <a:buNone/>
              <a:defRPr sz="700"/>
            </a:lvl4pPr>
            <a:lvl5pPr marL="1828800" indent="0">
              <a:spcAft>
                <a:spcPts val="400"/>
              </a:spcAft>
              <a:buNone/>
              <a:defRPr sz="70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107" y="702058"/>
            <a:ext cx="7490023" cy="348430"/>
          </a:xfrm>
        </p:spPr>
        <p:txBody>
          <a:bodyPr wrap="square" lIns="108000" tIns="46800" rIns="108000" bIns="46800" anchor="t">
            <a:spAutoFit/>
          </a:bodyPr>
          <a:lstStyle>
            <a:lvl1pPr algn="l">
              <a:defRPr sz="1800" b="0" i="0">
                <a:latin typeface="+mj-lt"/>
                <a:cs typeface="SharpSansNo1-Bold"/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6283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40" y="496353"/>
            <a:ext cx="5245181" cy="326619"/>
          </a:xfrm>
        </p:spPr>
        <p:txBody>
          <a:bodyPr wrap="square" tIns="36000" bIns="36000" anchor="t">
            <a:spAutoFit/>
          </a:bodyPr>
          <a:lstStyle>
            <a:lvl1pPr>
              <a:defRPr sz="180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37" name="Content Placeholder 11"/>
          <p:cNvSpPr>
            <a:spLocks noGrp="1"/>
          </p:cNvSpPr>
          <p:nvPr>
            <p:ph sz="quarter" idx="19"/>
          </p:nvPr>
        </p:nvSpPr>
        <p:spPr>
          <a:xfrm>
            <a:off x="3492830" y="1836613"/>
            <a:ext cx="2331791" cy="2776025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950" b="0" i="0" baseline="0">
                <a:latin typeface="+mn-lt"/>
                <a:cs typeface="SharpSansNo1-Medium"/>
              </a:defRPr>
            </a:lvl1pPr>
            <a:lvl2pPr marL="457200" indent="0">
              <a:buNone/>
              <a:defRPr sz="900" b="0" i="0">
                <a:latin typeface="SharpSansNo1-Medium"/>
                <a:cs typeface="SharpSansNo1-Medium"/>
              </a:defRPr>
            </a:lvl2pPr>
            <a:lvl3pPr marL="914400" indent="0">
              <a:buNone/>
              <a:defRPr sz="800" b="0" i="0">
                <a:latin typeface="SharpSansNo1-Medium"/>
                <a:cs typeface="SharpSansNo1-Medium"/>
              </a:defRPr>
            </a:lvl3pPr>
            <a:lvl4pPr marL="1371600" indent="0">
              <a:buNone/>
              <a:defRPr sz="700" b="0" i="0">
                <a:latin typeface="SharpSansNo1-Medium"/>
                <a:cs typeface="SharpSansNo1-Medium"/>
              </a:defRPr>
            </a:lvl4pPr>
            <a:lvl5pPr marL="1828800" indent="0">
              <a:buNone/>
              <a:defRPr sz="700" b="0" i="0">
                <a:latin typeface="SharpSansNo1-Medium"/>
                <a:cs typeface="SharpSansNo1-Medium"/>
              </a:defRPr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38" name="Content Placeholder 11"/>
          <p:cNvSpPr>
            <a:spLocks noGrp="1"/>
          </p:cNvSpPr>
          <p:nvPr>
            <p:ph sz="quarter" idx="21"/>
          </p:nvPr>
        </p:nvSpPr>
        <p:spPr>
          <a:xfrm>
            <a:off x="579440" y="1836613"/>
            <a:ext cx="2342688" cy="2776025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50" b="0" i="0" baseline="0">
                <a:latin typeface="+mn-lt"/>
                <a:cs typeface="SharpSansNo1-Medium"/>
              </a:defRPr>
            </a:lvl1pPr>
            <a:lvl2pPr marL="457200" indent="0">
              <a:buNone/>
              <a:defRPr sz="900" b="0" i="0">
                <a:latin typeface="SharpSansNo1-Medium"/>
                <a:cs typeface="SharpSansNo1-Medium"/>
              </a:defRPr>
            </a:lvl2pPr>
            <a:lvl3pPr marL="914400" indent="0">
              <a:buNone/>
              <a:defRPr sz="800" b="0" i="0">
                <a:latin typeface="SharpSansNo1-Medium"/>
                <a:cs typeface="SharpSansNo1-Medium"/>
              </a:defRPr>
            </a:lvl3pPr>
            <a:lvl4pPr marL="1371600" indent="0">
              <a:buNone/>
              <a:defRPr sz="700" b="0" i="0">
                <a:latin typeface="SharpSansNo1-Medium"/>
                <a:cs typeface="SharpSansNo1-Medium"/>
              </a:defRPr>
            </a:lvl4pPr>
            <a:lvl5pPr marL="1828800" indent="0">
              <a:buNone/>
              <a:defRPr sz="700" b="0" i="0">
                <a:latin typeface="SharpSansNo1-Medium"/>
                <a:cs typeface="SharpSansNo1-Medium"/>
              </a:defRPr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39" name="Content Placeholder 11"/>
          <p:cNvSpPr>
            <a:spLocks noGrp="1"/>
          </p:cNvSpPr>
          <p:nvPr>
            <p:ph sz="quarter" idx="23"/>
          </p:nvPr>
        </p:nvSpPr>
        <p:spPr>
          <a:xfrm>
            <a:off x="6240425" y="1836613"/>
            <a:ext cx="2342688" cy="2776025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50" b="0" i="0" baseline="0">
                <a:latin typeface="+mn-lt"/>
                <a:cs typeface="SharpSansNo1-Medium"/>
              </a:defRPr>
            </a:lvl1pPr>
            <a:lvl2pPr marL="457200" indent="0">
              <a:buNone/>
              <a:defRPr sz="900" b="0" i="0">
                <a:latin typeface="SharpSansNo1-Medium"/>
                <a:cs typeface="SharpSansNo1-Medium"/>
              </a:defRPr>
            </a:lvl2pPr>
            <a:lvl3pPr marL="914400" indent="0">
              <a:buNone/>
              <a:defRPr sz="800" b="0" i="0">
                <a:latin typeface="SharpSansNo1-Medium"/>
                <a:cs typeface="SharpSansNo1-Medium"/>
              </a:defRPr>
            </a:lvl3pPr>
            <a:lvl4pPr marL="1371600" indent="0">
              <a:buNone/>
              <a:defRPr sz="700" b="0" i="0">
                <a:latin typeface="SharpSansNo1-Medium"/>
                <a:cs typeface="SharpSansNo1-Medium"/>
              </a:defRPr>
            </a:lvl4pPr>
            <a:lvl5pPr marL="1828800" indent="0">
              <a:buNone/>
              <a:defRPr sz="700" b="0" i="0">
                <a:latin typeface="SharpSansNo1-Medium"/>
                <a:cs typeface="SharpSansNo1-Medium"/>
              </a:defRPr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579438" y="956039"/>
            <a:ext cx="5245100" cy="753575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950"/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fi-FI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21575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40" y="496353"/>
            <a:ext cx="5245181" cy="326619"/>
          </a:xfrm>
        </p:spPr>
        <p:txBody>
          <a:bodyPr wrap="square" tIns="36000" bIns="36000" anchor="t">
            <a:spAutoFit/>
          </a:bodyPr>
          <a:lstStyle>
            <a:lvl1pPr>
              <a:defRPr sz="180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24" hasCustomPrompt="1"/>
          </p:nvPr>
        </p:nvSpPr>
        <p:spPr>
          <a:xfrm>
            <a:off x="579437" y="1230313"/>
            <a:ext cx="2556000" cy="13684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2" name="Picture Placeholder 11"/>
          <p:cNvSpPr>
            <a:spLocks noGrp="1"/>
          </p:cNvSpPr>
          <p:nvPr>
            <p:ph type="pic" sz="quarter" idx="25" hasCustomPrompt="1"/>
          </p:nvPr>
        </p:nvSpPr>
        <p:spPr>
          <a:xfrm>
            <a:off x="3303275" y="1230313"/>
            <a:ext cx="2556000" cy="13684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3" name="Picture Placeholder 11"/>
          <p:cNvSpPr>
            <a:spLocks noGrp="1"/>
          </p:cNvSpPr>
          <p:nvPr>
            <p:ph type="pic" sz="quarter" idx="26" hasCustomPrompt="1"/>
          </p:nvPr>
        </p:nvSpPr>
        <p:spPr>
          <a:xfrm>
            <a:off x="6027113" y="1230313"/>
            <a:ext cx="2556000" cy="13684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27"/>
          </p:nvPr>
        </p:nvSpPr>
        <p:spPr>
          <a:xfrm>
            <a:off x="579438" y="2725738"/>
            <a:ext cx="2555875" cy="1887537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10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56" name="Text Placeholder 54"/>
          <p:cNvSpPr>
            <a:spLocks noGrp="1"/>
          </p:cNvSpPr>
          <p:nvPr>
            <p:ph type="body" sz="quarter" idx="28"/>
          </p:nvPr>
        </p:nvSpPr>
        <p:spPr>
          <a:xfrm>
            <a:off x="3314843" y="2725738"/>
            <a:ext cx="2555875" cy="1887537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10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57" name="Text Placeholder 54"/>
          <p:cNvSpPr>
            <a:spLocks noGrp="1"/>
          </p:cNvSpPr>
          <p:nvPr>
            <p:ph type="body" sz="quarter" idx="29"/>
          </p:nvPr>
        </p:nvSpPr>
        <p:spPr>
          <a:xfrm>
            <a:off x="6027238" y="2725738"/>
            <a:ext cx="2555875" cy="1887537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10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945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7693" y="516484"/>
            <a:ext cx="7999806" cy="348430"/>
          </a:xfrm>
        </p:spPr>
        <p:txBody>
          <a:bodyPr wrap="square" lIns="108000" tIns="46800" rIns="108000" bIns="46800" anchor="t">
            <a:spAutoFit/>
          </a:bodyPr>
          <a:lstStyle>
            <a:lvl1pPr algn="l">
              <a:defRPr sz="1800" b="0" i="0">
                <a:latin typeface="+mj-lt"/>
                <a:cs typeface="SharpSansNo1-Bold"/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7693" y="2735386"/>
            <a:ext cx="2403589" cy="491074"/>
          </a:xfrm>
          <a:solidFill>
            <a:schemeClr val="bg1">
              <a:lumMod val="95000"/>
            </a:schemeClr>
          </a:solidFill>
        </p:spPr>
        <p:txBody>
          <a:bodyPr lIns="360000" rIns="21600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100" b="0" i="0" cap="all">
                <a:latin typeface="+mj-lt"/>
                <a:cs typeface="SharpSansNo1-Extrabold"/>
              </a:defRPr>
            </a:lvl1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607693" y="3226461"/>
            <a:ext cx="2403291" cy="1359750"/>
          </a:xfrm>
          <a:solidFill>
            <a:schemeClr val="bg1">
              <a:lumMod val="95000"/>
            </a:schemeClr>
          </a:solidFill>
        </p:spPr>
        <p:txBody>
          <a:bodyPr lIns="108000" tIns="93600" rIns="108000" bIns="93600">
            <a:normAutofit/>
          </a:bodyPr>
          <a:lstStyle>
            <a:lvl1pPr marL="285750" indent="-176400">
              <a:buFont typeface="Arial"/>
              <a:buChar char="•"/>
              <a:defRPr sz="1100" b="0" i="0">
                <a:latin typeface="+mn-lt"/>
                <a:cs typeface="SharpSansNo1-Semibold"/>
              </a:defRPr>
            </a:lvl1pPr>
            <a:lvl2pPr marL="742950" indent="-285750">
              <a:buFont typeface="Arial"/>
              <a:buChar char="•"/>
              <a:defRPr sz="1050"/>
            </a:lvl2pPr>
            <a:lvl3pPr marL="1200150" indent="-285750">
              <a:buFont typeface="Arial"/>
              <a:buChar char="•"/>
              <a:defRPr sz="1000" baseline="0"/>
            </a:lvl3pPr>
            <a:lvl4pPr marL="1657350" indent="-285750">
              <a:buFont typeface="Arial"/>
              <a:buChar char="•"/>
              <a:defRPr sz="1100"/>
            </a:lvl4pPr>
            <a:lvl5pPr marL="2114550" indent="-285750">
              <a:buFont typeface="Arial"/>
              <a:buChar char="•"/>
              <a:defRPr sz="110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4" hasCustomPrompt="1"/>
          </p:nvPr>
        </p:nvSpPr>
        <p:spPr>
          <a:xfrm>
            <a:off x="607693" y="1218536"/>
            <a:ext cx="2403291" cy="151685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403661" y="2735386"/>
            <a:ext cx="2403589" cy="491074"/>
          </a:xfrm>
          <a:solidFill>
            <a:schemeClr val="bg1">
              <a:lumMod val="95000"/>
            </a:schemeClr>
          </a:solidFill>
        </p:spPr>
        <p:txBody>
          <a:bodyPr lIns="360000" rIns="21600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100" b="0" i="0" cap="all">
                <a:latin typeface="+mj-lt"/>
                <a:cs typeface="SharpSansNo1-Extrabold"/>
              </a:defRPr>
            </a:lvl1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3403661" y="3226461"/>
            <a:ext cx="2403291" cy="1359750"/>
          </a:xfrm>
          <a:solidFill>
            <a:schemeClr val="bg1">
              <a:lumMod val="95000"/>
            </a:schemeClr>
          </a:solidFill>
        </p:spPr>
        <p:txBody>
          <a:bodyPr lIns="108000" tIns="93600" rIns="108000" bIns="93600">
            <a:normAutofit/>
          </a:bodyPr>
          <a:lstStyle>
            <a:lvl1pPr marL="285750" indent="-176400">
              <a:buFont typeface="Arial"/>
              <a:buChar char="•"/>
              <a:defRPr sz="1100" b="0" i="0">
                <a:latin typeface="+mn-lt"/>
                <a:cs typeface="SharpSansNo1-Semibold"/>
              </a:defRPr>
            </a:lvl1pPr>
            <a:lvl2pPr marL="742950" indent="-285750">
              <a:buFont typeface="Arial"/>
              <a:buChar char="•"/>
              <a:defRPr sz="1050"/>
            </a:lvl2pPr>
            <a:lvl3pPr marL="1200150" indent="-285750">
              <a:buFont typeface="Arial"/>
              <a:buChar char="•"/>
              <a:defRPr sz="1000"/>
            </a:lvl3pPr>
            <a:lvl4pPr marL="1657350" indent="-285750">
              <a:buFont typeface="Arial"/>
              <a:buChar char="•"/>
              <a:defRPr sz="1100"/>
            </a:lvl4pPr>
            <a:lvl5pPr marL="2114550" indent="-285750">
              <a:buFont typeface="Arial"/>
              <a:buChar char="•"/>
              <a:defRPr sz="110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</p:txBody>
      </p:sp>
      <p:sp>
        <p:nvSpPr>
          <p:cNvPr id="41" name="Picture Placeholder 11"/>
          <p:cNvSpPr>
            <a:spLocks noGrp="1"/>
          </p:cNvSpPr>
          <p:nvPr>
            <p:ph type="pic" sz="quarter" idx="27" hasCustomPrompt="1"/>
          </p:nvPr>
        </p:nvSpPr>
        <p:spPr>
          <a:xfrm>
            <a:off x="3403661" y="1218536"/>
            <a:ext cx="2403291" cy="151685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6203910" y="2735386"/>
            <a:ext cx="2403589" cy="491074"/>
          </a:xfrm>
          <a:solidFill>
            <a:schemeClr val="bg1">
              <a:lumMod val="95000"/>
            </a:schemeClr>
          </a:solidFill>
        </p:spPr>
        <p:txBody>
          <a:bodyPr lIns="360000" rIns="21600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100" b="0" i="0" cap="all">
                <a:latin typeface="+mj-lt"/>
                <a:cs typeface="SharpSansNo1-Extrabold"/>
              </a:defRPr>
            </a:lvl1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43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6203910" y="3226461"/>
            <a:ext cx="2403291" cy="1359750"/>
          </a:xfrm>
          <a:solidFill>
            <a:schemeClr val="bg1">
              <a:lumMod val="95000"/>
            </a:schemeClr>
          </a:solidFill>
        </p:spPr>
        <p:txBody>
          <a:bodyPr lIns="108000" tIns="93600" rIns="108000" bIns="93600">
            <a:normAutofit/>
          </a:bodyPr>
          <a:lstStyle>
            <a:lvl1pPr marL="285750" indent="-176400">
              <a:buFont typeface="Arial"/>
              <a:buChar char="•"/>
              <a:defRPr sz="1100" b="0" i="0">
                <a:latin typeface="+mn-lt"/>
                <a:cs typeface="SharpSansNo1-Semibold"/>
              </a:defRPr>
            </a:lvl1pPr>
            <a:lvl2pPr marL="742950" indent="-285750">
              <a:buFont typeface="Arial"/>
              <a:buChar char="•"/>
              <a:defRPr sz="1050"/>
            </a:lvl2pPr>
            <a:lvl3pPr marL="1200150" indent="-285750">
              <a:buFont typeface="Arial"/>
              <a:buChar char="•"/>
              <a:defRPr sz="1000"/>
            </a:lvl3pPr>
            <a:lvl4pPr marL="1657350" indent="-285750">
              <a:buFont typeface="Arial"/>
              <a:buChar char="•"/>
              <a:defRPr sz="1100"/>
            </a:lvl4pPr>
            <a:lvl5pPr marL="2114550" indent="-285750">
              <a:buFont typeface="Arial"/>
              <a:buChar char="•"/>
              <a:defRPr sz="110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</p:txBody>
      </p:sp>
      <p:sp>
        <p:nvSpPr>
          <p:cNvPr id="44" name="Picture Placeholder 11"/>
          <p:cNvSpPr>
            <a:spLocks noGrp="1"/>
          </p:cNvSpPr>
          <p:nvPr>
            <p:ph type="pic" sz="quarter" idx="30" hasCustomPrompt="1"/>
          </p:nvPr>
        </p:nvSpPr>
        <p:spPr>
          <a:xfrm>
            <a:off x="6203910" y="1218536"/>
            <a:ext cx="2403291" cy="151685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7846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40" y="496353"/>
            <a:ext cx="5245181" cy="326619"/>
          </a:xfrm>
        </p:spPr>
        <p:txBody>
          <a:bodyPr wrap="square" tIns="36000" bIns="36000" anchor="t">
            <a:spAutoFit/>
          </a:bodyPr>
          <a:lstStyle>
            <a:lvl1pPr>
              <a:defRPr sz="180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24" hasCustomPrompt="1"/>
          </p:nvPr>
        </p:nvSpPr>
        <p:spPr>
          <a:xfrm>
            <a:off x="579438" y="1230313"/>
            <a:ext cx="1747496" cy="1747412"/>
          </a:xfrm>
          <a:noFill/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2" name="Picture Placeholder 11"/>
          <p:cNvSpPr>
            <a:spLocks noGrp="1"/>
          </p:cNvSpPr>
          <p:nvPr>
            <p:ph type="pic" sz="quarter" idx="25" hasCustomPrompt="1"/>
          </p:nvPr>
        </p:nvSpPr>
        <p:spPr>
          <a:xfrm>
            <a:off x="2664818" y="1230313"/>
            <a:ext cx="1747496" cy="1747412"/>
          </a:xfrm>
          <a:noFill/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3" name="Picture Placeholder 11"/>
          <p:cNvSpPr>
            <a:spLocks noGrp="1"/>
          </p:cNvSpPr>
          <p:nvPr>
            <p:ph type="pic" sz="quarter" idx="26" hasCustomPrompt="1"/>
          </p:nvPr>
        </p:nvSpPr>
        <p:spPr>
          <a:xfrm>
            <a:off x="4750198" y="1230313"/>
            <a:ext cx="1747496" cy="1747412"/>
          </a:xfrm>
          <a:noFill/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27"/>
          </p:nvPr>
        </p:nvSpPr>
        <p:spPr>
          <a:xfrm>
            <a:off x="579439" y="3087077"/>
            <a:ext cx="1747411" cy="1526198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950"/>
            </a:lvl1pPr>
            <a:lvl2pPr marL="169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56" name="Text Placeholder 54"/>
          <p:cNvSpPr>
            <a:spLocks noGrp="1"/>
          </p:cNvSpPr>
          <p:nvPr>
            <p:ph type="body" sz="quarter" idx="28"/>
          </p:nvPr>
        </p:nvSpPr>
        <p:spPr>
          <a:xfrm>
            <a:off x="2664860" y="3087077"/>
            <a:ext cx="1747411" cy="1526198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50"/>
            </a:lvl1pPr>
            <a:lvl2pPr marL="169200" indent="0">
              <a:buNone/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fi-FI" smtClean="0"/>
              <a:t>Click to edit Master text styles</a:t>
            </a:r>
          </a:p>
        </p:txBody>
      </p:sp>
      <p:sp>
        <p:nvSpPr>
          <p:cNvPr id="57" name="Text Placeholder 54"/>
          <p:cNvSpPr>
            <a:spLocks noGrp="1"/>
          </p:cNvSpPr>
          <p:nvPr>
            <p:ph type="body" sz="quarter" idx="29"/>
          </p:nvPr>
        </p:nvSpPr>
        <p:spPr>
          <a:xfrm>
            <a:off x="4750281" y="3087077"/>
            <a:ext cx="1747411" cy="1526198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95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31" hasCustomPrompt="1"/>
          </p:nvPr>
        </p:nvSpPr>
        <p:spPr>
          <a:xfrm>
            <a:off x="6835577" y="1230313"/>
            <a:ext cx="1747496" cy="1747412"/>
          </a:xfrm>
          <a:noFill/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 Placeholder 54"/>
          <p:cNvSpPr>
            <a:spLocks noGrp="1"/>
          </p:cNvSpPr>
          <p:nvPr>
            <p:ph type="body" sz="quarter" idx="32"/>
          </p:nvPr>
        </p:nvSpPr>
        <p:spPr>
          <a:xfrm>
            <a:off x="6835702" y="3087077"/>
            <a:ext cx="1747411" cy="1526198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95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fi-FI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27083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387050" y="350897"/>
            <a:ext cx="8402890" cy="44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1A03D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alphaModFix/>
            <a:lum bright="100000" contrast="-70000"/>
          </a:blip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2172" y="702058"/>
            <a:ext cx="4999153" cy="376643"/>
          </a:xfrm>
        </p:spPr>
        <p:txBody>
          <a:bodyPr wrap="square" lIns="108000" tIns="46800" rIns="108000" bIns="46800" anchor="t">
            <a:spAutoFit/>
          </a:bodyPr>
          <a:lstStyle>
            <a:lvl1pPr algn="l">
              <a:defRPr sz="2000" b="0" i="0">
                <a:latin typeface="+mj-lt"/>
                <a:cs typeface="SharpSansNo1-Bold"/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872605" y="1449964"/>
            <a:ext cx="4998701" cy="1117837"/>
          </a:xfrm>
        </p:spPr>
        <p:txBody>
          <a:bodyPr>
            <a:normAutofit/>
          </a:bodyPr>
          <a:lstStyle>
            <a:lvl1pPr marL="0" indent="0">
              <a:spcAft>
                <a:spcPts val="400"/>
              </a:spcAft>
              <a:buFont typeface="Arial"/>
              <a:buNone/>
              <a:defRPr sz="10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872605" y="3292231"/>
            <a:ext cx="2352848" cy="1171819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950" baseline="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36428" y="3292231"/>
            <a:ext cx="2434879" cy="1171819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95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22" name="Title 3"/>
          <p:cNvSpPr txBox="1">
            <a:spLocks/>
          </p:cNvSpPr>
          <p:nvPr userDrawn="1"/>
        </p:nvSpPr>
        <p:spPr>
          <a:xfrm>
            <a:off x="790575" y="2694981"/>
            <a:ext cx="7637565" cy="348430"/>
          </a:xfrm>
          <a:prstGeom prst="rect">
            <a:avLst/>
          </a:prstGeom>
        </p:spPr>
        <p:txBody>
          <a:bodyPr vert="horz" wrap="square" lIns="108000" tIns="46800" rIns="108000" bIns="4680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i-FI" sz="1800" b="0" i="0" kern="1200">
                <a:solidFill>
                  <a:srgbClr val="000000"/>
                </a:solidFill>
                <a:latin typeface="SharpSansNo1-Bold"/>
                <a:ea typeface="+mj-ea"/>
                <a:cs typeface="SharpSansNo1-Bold"/>
              </a:defRPr>
            </a:lvl1pPr>
          </a:lstStyle>
          <a:p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872172" y="2903915"/>
            <a:ext cx="4998694" cy="276999"/>
          </a:xfrm>
        </p:spPr>
        <p:txBody>
          <a:bodyPr wrap="square" anchor="b">
            <a:spAutoFit/>
          </a:bodyPr>
          <a:lstStyle>
            <a:lvl1pPr marL="0" indent="0">
              <a:buNone/>
              <a:defRPr sz="1200" b="0" i="0">
                <a:latin typeface="SharpSansNo1-Bold"/>
                <a:cs typeface="SharpSansNo1-Bold"/>
              </a:defRPr>
            </a:lvl1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522990" y="4069066"/>
            <a:ext cx="2266950" cy="716610"/>
          </a:xfrm>
          <a:solidFill>
            <a:schemeClr val="bg2"/>
          </a:solidFill>
        </p:spPr>
        <p:txBody>
          <a:bodyPr lIns="216000" tIns="187200" rIns="216000" bIns="187200" anchor="b">
            <a:spAutoFit/>
          </a:bodyPr>
          <a:lstStyle>
            <a:lvl1pPr marL="0" indent="0" algn="l">
              <a:spcAft>
                <a:spcPts val="0"/>
              </a:spcAft>
              <a:buNone/>
              <a:defRPr sz="1100" b="0" i="0">
                <a:solidFill>
                  <a:srgbClr val="F2F2F2"/>
                </a:solidFill>
                <a:latin typeface="SharpSansNo1-Bold"/>
                <a:cs typeface="SharpSansNo1-Bold"/>
              </a:defRPr>
            </a:lvl1pPr>
          </a:lstStyle>
          <a:p>
            <a:pPr lvl="0"/>
            <a:r>
              <a:rPr lang="fi-FI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43595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0"/>
            <a:ext cx="9144000" cy="5143500"/>
          </a:xfrm>
          <a:blipFill rotWithShape="0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10" y="361057"/>
            <a:ext cx="6968790" cy="467683"/>
          </a:xfrm>
        </p:spPr>
        <p:txBody>
          <a:bodyPr wrap="square" tIns="36000" bIns="36000" anchor="t">
            <a:spAutoFit/>
          </a:bodyPr>
          <a:lstStyle>
            <a:lvl1pPr>
              <a:defRPr sz="280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395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0"/>
            <a:ext cx="9144000" cy="51435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09" y="361057"/>
            <a:ext cx="4169980" cy="855482"/>
          </a:xfrm>
        </p:spPr>
        <p:txBody>
          <a:bodyPr wrap="square" tIns="36000" bIns="36000" anchor="t">
            <a:spAutoFit/>
          </a:bodyPr>
          <a:lstStyle>
            <a:lvl1pPr>
              <a:defRPr sz="280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387349" y="4456149"/>
            <a:ext cx="4179840" cy="307777"/>
          </a:xfrm>
        </p:spPr>
        <p:txBody>
          <a:bodyPr wrap="square" anchor="b">
            <a:spAutoFit/>
          </a:bodyPr>
          <a:lstStyle>
            <a:lvl1pPr marL="0" indent="0">
              <a:spcAft>
                <a:spcPts val="0"/>
              </a:spcAft>
              <a:buFont typeface="Arial"/>
              <a:buNone/>
              <a:defRPr sz="1400" b="0" i="0" baseline="0">
                <a:latin typeface="SharpSansNo1-Bold"/>
                <a:cs typeface="SharpSansNo1-Bold"/>
              </a:defRPr>
            </a:lvl1pPr>
            <a:lvl2pPr marL="628650" indent="-171450">
              <a:buFont typeface="Arial"/>
              <a:buChar char="•"/>
              <a:defRPr sz="1200" b="0" i="0">
                <a:latin typeface="SharpSansNo1-Bold"/>
                <a:cs typeface="SharpSansNo1-Bold"/>
              </a:defRPr>
            </a:lvl2pPr>
            <a:lvl3pPr marL="1085850" indent="-171450">
              <a:buFont typeface="Arial"/>
              <a:buChar char="•"/>
              <a:defRPr sz="1100" b="0" i="0">
                <a:latin typeface="SharpSansNo1-Bold"/>
                <a:cs typeface="SharpSansNo1-Bold"/>
              </a:defRPr>
            </a:lvl3pPr>
            <a:lvl4pPr marL="1543050" indent="-171450">
              <a:buFont typeface="Arial"/>
              <a:buChar char="•"/>
              <a:defRPr sz="1050" b="0" i="0">
                <a:latin typeface="SharpSansNo1-Bold"/>
                <a:cs typeface="SharpSansNo1-Bold"/>
              </a:defRPr>
            </a:lvl4pPr>
            <a:lvl5pPr marL="2000250" indent="-171450">
              <a:buFont typeface="Arial"/>
              <a:buChar char="•"/>
              <a:defRPr sz="1050" b="0" i="0">
                <a:latin typeface="SharpSansNo1-Bold"/>
                <a:cs typeface="SharpSansNo1-Bold"/>
              </a:defRPr>
            </a:lvl5pPr>
          </a:lstStyle>
          <a:p>
            <a:pPr lvl="0"/>
            <a:r>
              <a:rPr lang="fi-FI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20128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0"/>
            <a:ext cx="9144000" cy="51435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09" y="361057"/>
            <a:ext cx="3156475" cy="575918"/>
          </a:xfrm>
        </p:spPr>
        <p:txBody>
          <a:bodyPr wrap="square" tIns="36000" bIns="36000" anchor="t">
            <a:spAutoFit/>
          </a:bodyPr>
          <a:lstStyle>
            <a:lvl1pPr>
              <a:defRPr sz="1800" b="0" i="0">
                <a:latin typeface="+mj-lt"/>
                <a:cs typeface="SharpSansNo1-Bold"/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840767" y="371379"/>
            <a:ext cx="179387" cy="2152650"/>
          </a:xfrm>
          <a:blipFill rotWithShape="0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i-FI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83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olden_ratio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" y="-3867"/>
            <a:ext cx="9144203" cy="51512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178" y="2361204"/>
            <a:ext cx="7035542" cy="1556937"/>
          </a:xfrm>
          <a:noFill/>
        </p:spPr>
        <p:txBody>
          <a:bodyPr wrap="square" lIns="0" tIns="108000" rIns="108000" bIns="108000" rtlCol="0" anchor="b">
            <a:spAutoFit/>
          </a:bodyPr>
          <a:lstStyle>
            <a:lvl1pPr>
              <a:lnSpc>
                <a:spcPct val="70000"/>
              </a:lnSpc>
              <a:defRPr lang="en-US" sz="6000" dirty="0">
                <a:solidFill>
                  <a:schemeClr val="tx1"/>
                </a:solidFill>
                <a:ea typeface="+mn-ea"/>
              </a:defRPr>
            </a:lvl1pPr>
          </a:lstStyle>
          <a:p>
            <a:pPr marL="0" lvl="0">
              <a:lnSpc>
                <a:spcPct val="70000"/>
              </a:lnSpc>
            </a:pPr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57178" y="3956774"/>
            <a:ext cx="2454237" cy="373694"/>
          </a:xfrm>
          <a:prstGeom prst="rect">
            <a:avLst/>
          </a:prstGeom>
          <a:solidFill>
            <a:srgbClr val="FFF046"/>
          </a:solidFill>
        </p:spPr>
        <p:txBody>
          <a:bodyPr vert="horz" wrap="square" lIns="108000" tIns="93600" rIns="108000" bIns="93600" rtlCol="0">
            <a:spAutoFit/>
          </a:bodyPr>
          <a:lstStyle>
            <a:lvl1pPr>
              <a:defRPr lang="en-US" sz="1200" baseline="0" smtClean="0">
                <a:solidFill>
                  <a:srgbClr val="000000"/>
                </a:solidFill>
              </a:defRPr>
            </a:lvl1pPr>
          </a:lstStyle>
          <a:p>
            <a:pPr>
              <a:buFont typeface="Arial"/>
              <a:buNone/>
            </a:pPr>
            <a:fld id="{6F2CE8F0-E1DF-E042-B708-A7F9984AD880}" type="datetimeFigureOut">
              <a:rPr lang="en-US" smtClean="0"/>
              <a:pPr>
                <a:buFont typeface="Arial"/>
                <a:buNone/>
              </a:pPr>
              <a:t>24/04/15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7237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green l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9149862" cy="5143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fi-FI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70600" y="3258615"/>
            <a:ext cx="2717800" cy="1523179"/>
          </a:xfrm>
          <a:solidFill>
            <a:srgbClr val="41AF46"/>
          </a:solidFill>
        </p:spPr>
        <p:txBody>
          <a:bodyPr lIns="288000" tIns="234000" rIns="288000" bIns="280800" anchor="b">
            <a:spAutoFit/>
          </a:bodyPr>
          <a:lstStyle>
            <a:lvl1pPr marL="0" indent="0">
              <a:lnSpc>
                <a:spcPct val="90000"/>
              </a:lnSpc>
              <a:buFontTx/>
              <a:buNone/>
              <a:defRPr sz="2400" b="0" i="0">
                <a:solidFill>
                  <a:schemeClr val="bg1"/>
                </a:solidFill>
                <a:latin typeface="SharpSansNo1-Bold"/>
                <a:cs typeface="SharpSansNo1-Bold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fi-FI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7117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short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0"/>
            <a:ext cx="9144000" cy="5143500"/>
          </a:xfrm>
          <a:blipFill rotWithShape="0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050" y="3932027"/>
            <a:ext cx="3498236" cy="855482"/>
          </a:xfrm>
        </p:spPr>
        <p:txBody>
          <a:bodyPr wrap="square" tIns="36000" bIns="36000" anchor="b">
            <a:sp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2228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0"/>
            <a:ext cx="9144000" cy="3444240"/>
          </a:xfr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9801" y="3902645"/>
            <a:ext cx="8160174" cy="600164"/>
          </a:xfrm>
        </p:spPr>
        <p:txBody>
          <a:bodyPr>
            <a:spAutoFit/>
          </a:bodyPr>
          <a:lstStyle>
            <a:lvl1pPr algn="ctr">
              <a:defRPr sz="360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7617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3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-1"/>
            <a:ext cx="9144000" cy="257445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10" y="361057"/>
            <a:ext cx="6968790" cy="467683"/>
          </a:xfrm>
        </p:spPr>
        <p:txBody>
          <a:bodyPr wrap="square" tIns="36000" bIns="36000" anchor="t">
            <a:spAutoFit/>
          </a:bodyPr>
          <a:lstStyle>
            <a:lvl1pPr>
              <a:defRPr sz="280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387050" y="2732047"/>
            <a:ext cx="2635586" cy="474641"/>
          </a:xfrm>
        </p:spPr>
        <p:txBody>
          <a:bodyPr anchor="t">
            <a:normAutofit/>
          </a:bodyPr>
          <a:lstStyle>
            <a:lvl1pPr marL="0" indent="0">
              <a:buNone/>
              <a:defRPr sz="1200" b="0" i="0" cap="all">
                <a:solidFill>
                  <a:srgbClr val="329E41"/>
                </a:solidFill>
                <a:latin typeface="SharpSansNo1-Bold"/>
                <a:cs typeface="SharpSansNo1-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87050" y="3210842"/>
            <a:ext cx="2635586" cy="1567772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950" b="0" i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Font typeface="Arial"/>
              <a:buNone/>
              <a:defRPr sz="70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54354" y="2732047"/>
            <a:ext cx="2635586" cy="474641"/>
          </a:xfrm>
        </p:spPr>
        <p:txBody>
          <a:bodyPr anchor="t">
            <a:normAutofit/>
          </a:bodyPr>
          <a:lstStyle>
            <a:lvl1pPr marL="0" indent="0">
              <a:buNone/>
              <a:defRPr sz="1200" b="0" i="0" cap="all">
                <a:solidFill>
                  <a:srgbClr val="329E41"/>
                </a:solidFill>
                <a:latin typeface="SharpSansNo1-Bold"/>
                <a:cs typeface="SharpSansNo1-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154354" y="3210842"/>
            <a:ext cx="2635586" cy="1567772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950" b="0" i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Font typeface="Arial"/>
              <a:buNone/>
              <a:defRPr sz="70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3257660" y="2732047"/>
            <a:ext cx="2635586" cy="474641"/>
          </a:xfrm>
        </p:spPr>
        <p:txBody>
          <a:bodyPr anchor="t">
            <a:normAutofit/>
          </a:bodyPr>
          <a:lstStyle>
            <a:lvl1pPr marL="0" indent="0">
              <a:buNone/>
              <a:defRPr sz="1200" b="0" i="0" cap="all">
                <a:solidFill>
                  <a:srgbClr val="329E41"/>
                </a:solidFill>
                <a:latin typeface="SharpSansNo1-Bold"/>
                <a:cs typeface="SharpSansNo1-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3257660" y="3210842"/>
            <a:ext cx="2635586" cy="1567772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950" b="0" i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Font typeface="Arial"/>
              <a:buNone/>
              <a:defRPr sz="70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620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4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0"/>
            <a:ext cx="9144000" cy="3444240"/>
          </a:xfr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10" y="361057"/>
            <a:ext cx="6968790" cy="467683"/>
          </a:xfrm>
        </p:spPr>
        <p:txBody>
          <a:bodyPr wrap="square" tIns="36000" bIns="36000" anchor="t">
            <a:spAutoFit/>
          </a:bodyPr>
          <a:lstStyle>
            <a:lvl1pPr>
              <a:defRPr sz="280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387350" y="3566799"/>
            <a:ext cx="2051050" cy="1219514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950"/>
            </a:lvl1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8"/>
          </p:nvPr>
        </p:nvSpPr>
        <p:spPr>
          <a:xfrm>
            <a:off x="6738890" y="3566799"/>
            <a:ext cx="2051050" cy="1219514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950"/>
            </a:lvl1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0"/>
          </p:nvPr>
        </p:nvSpPr>
        <p:spPr>
          <a:xfrm>
            <a:off x="2501828" y="3566799"/>
            <a:ext cx="2051050" cy="1219514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950"/>
            </a:lvl1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2"/>
          </p:nvPr>
        </p:nvSpPr>
        <p:spPr>
          <a:xfrm>
            <a:off x="4623447" y="3566799"/>
            <a:ext cx="2051050" cy="1219514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950"/>
            </a:lvl1pPr>
          </a:lstStyle>
          <a:p>
            <a:pPr lvl="0"/>
            <a:r>
              <a:rPr lang="fi-FI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29355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0"/>
            <a:ext cx="3217863" cy="5143500"/>
          </a:xfr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667122" y="621812"/>
            <a:ext cx="4707808" cy="765200"/>
          </a:xfrm>
        </p:spPr>
        <p:txBody>
          <a:bodyPr wrap="square" tIns="36000" bIns="36000" anchor="t">
            <a:spAutoFit/>
          </a:bodyPr>
          <a:lstStyle>
            <a:lvl1pPr>
              <a:lnSpc>
                <a:spcPct val="80000"/>
              </a:lnSpc>
              <a:defRPr lang="en-US" sz="5400" b="0" i="0" kern="1200" baseline="0" dirty="0">
                <a:solidFill>
                  <a:srgbClr val="000000"/>
                </a:solidFill>
                <a:latin typeface="+mj-lt"/>
                <a:ea typeface="+mn-ea"/>
                <a:cs typeface="SharpSansNo1-Extrabold"/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3667513" y="2150370"/>
            <a:ext cx="4707807" cy="338554"/>
          </a:xfrm>
        </p:spPr>
        <p:txBody>
          <a:bodyPr wrap="square" anchor="b">
            <a:spAutoFit/>
          </a:bodyPr>
          <a:lstStyle>
            <a:lvl1pPr marL="0" indent="0">
              <a:buNone/>
              <a:defRPr sz="1600" b="0" i="0">
                <a:solidFill>
                  <a:srgbClr val="210F00"/>
                </a:solidFill>
                <a:latin typeface="SharpSansNo1-Bold"/>
                <a:cs typeface="SharpSansNo1-Bold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3667513" y="2646956"/>
            <a:ext cx="4707417" cy="2117725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9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0074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and 3 paragraph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5926137" y="-7512"/>
            <a:ext cx="3217863" cy="5143500"/>
          </a:xfr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333" y="386863"/>
            <a:ext cx="5157194" cy="354832"/>
          </a:xfrm>
        </p:spPr>
        <p:txBody>
          <a:bodyPr wrap="square" tIns="36000" bIns="36000" anchor="t">
            <a:spAutoFit/>
          </a:bodyPr>
          <a:lstStyle>
            <a:lvl1pPr>
              <a:defRPr sz="200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37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3120691" y="3536663"/>
            <a:ext cx="2429752" cy="1240210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950" b="0" i="0" baseline="0">
                <a:latin typeface="+mn-lt"/>
                <a:cs typeface="SharpSansNo1-Medium"/>
              </a:defRPr>
            </a:lvl1pPr>
            <a:lvl2pPr marL="457200" indent="0">
              <a:buNone/>
              <a:defRPr sz="1400" b="0" i="0">
                <a:latin typeface="SharpSansNo1-Medium"/>
                <a:cs typeface="SharpSansNo1-Medium"/>
              </a:defRPr>
            </a:lvl2pPr>
            <a:lvl3pPr marL="914400" indent="0">
              <a:buNone/>
              <a:defRPr sz="1200" b="0" i="0">
                <a:latin typeface="SharpSansNo1-Medium"/>
                <a:cs typeface="SharpSansNo1-Medium"/>
              </a:defRPr>
            </a:lvl3pPr>
            <a:lvl4pPr marL="1371600" indent="0">
              <a:buNone/>
              <a:defRPr sz="1100" b="0" i="0">
                <a:latin typeface="SharpSansNo1-Medium"/>
                <a:cs typeface="SharpSansNo1-Medium"/>
              </a:defRPr>
            </a:lvl4pPr>
            <a:lvl5pPr marL="1828800" indent="0">
              <a:buNone/>
              <a:defRPr sz="1100" b="0" i="0">
                <a:latin typeface="SharpSansNo1-Medium"/>
                <a:cs typeface="SharpSansNo1-Medium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8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93332" y="3536663"/>
            <a:ext cx="2441107" cy="1240210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50" b="0" i="0" baseline="0">
                <a:latin typeface="+mn-lt"/>
                <a:cs typeface="SharpSansNo1-Medium"/>
              </a:defRPr>
            </a:lvl1pPr>
            <a:lvl2pPr marL="457200" indent="0">
              <a:buNone/>
              <a:defRPr sz="1400" b="0" i="0">
                <a:latin typeface="SharpSansNo1-Medium"/>
                <a:cs typeface="SharpSansNo1-Medium"/>
              </a:defRPr>
            </a:lvl2pPr>
            <a:lvl3pPr marL="914400" indent="0">
              <a:buNone/>
              <a:defRPr sz="1200" b="0" i="0">
                <a:latin typeface="SharpSansNo1-Medium"/>
                <a:cs typeface="SharpSansNo1-Medium"/>
              </a:defRPr>
            </a:lvl3pPr>
            <a:lvl4pPr marL="1371600" indent="0">
              <a:buNone/>
              <a:defRPr sz="1100" b="0" i="0">
                <a:latin typeface="SharpSansNo1-Medium"/>
                <a:cs typeface="SharpSansNo1-Medium"/>
              </a:defRPr>
            </a:lvl4pPr>
            <a:lvl5pPr marL="1828800" indent="0">
              <a:buNone/>
              <a:defRPr sz="1100" b="0" i="0">
                <a:latin typeface="SharpSansNo1-Medium"/>
                <a:cs typeface="SharpSansNo1-Medium"/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393330" y="1806658"/>
            <a:ext cx="5157114" cy="1500073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950">
                <a:latin typeface="+mn-lt"/>
              </a:defRPr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3332" y="1452203"/>
            <a:ext cx="5157111" cy="261610"/>
          </a:xfrm>
        </p:spPr>
        <p:txBody>
          <a:bodyPr wrap="square" anchor="b">
            <a:spAutoFit/>
          </a:bodyPr>
          <a:lstStyle>
            <a:lvl1pPr marL="0" indent="0">
              <a:buNone/>
              <a:defRPr sz="1100" b="0" i="0">
                <a:solidFill>
                  <a:srgbClr val="210F00"/>
                </a:solidFill>
                <a:latin typeface="SharpSansNo1-Bold"/>
                <a:cs typeface="SharpSansNo1-Bold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55521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0"/>
            <a:ext cx="3217863" cy="5143500"/>
          </a:xfr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628978" y="1391920"/>
            <a:ext cx="5160962" cy="339375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</a:defRPr>
            </a:lvl1pPr>
            <a:lvl2pPr marL="457200" indent="0">
              <a:buNone/>
              <a:defRPr sz="1200">
                <a:solidFill>
                  <a:srgbClr val="000000"/>
                </a:solidFill>
              </a:defRPr>
            </a:lvl2pPr>
            <a:lvl3pPr marL="914400" indent="0">
              <a:buNone/>
              <a:defRPr sz="1100">
                <a:solidFill>
                  <a:srgbClr val="000000"/>
                </a:solidFill>
              </a:defRPr>
            </a:lvl3pPr>
            <a:lvl4pPr marL="1371600" indent="0">
              <a:buNone/>
              <a:defRPr sz="1050">
                <a:solidFill>
                  <a:srgbClr val="000000"/>
                </a:solidFill>
              </a:defRPr>
            </a:lvl4pPr>
            <a:lvl5pPr marL="1828800" indent="0">
              <a:buNone/>
              <a:defRPr sz="1050">
                <a:solidFill>
                  <a:srgbClr val="000000"/>
                </a:solidFill>
              </a:defRPr>
            </a:lvl5pPr>
          </a:lstStyle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628978" y="371378"/>
            <a:ext cx="5160962" cy="91894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1974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short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3217863" y="0"/>
            <a:ext cx="5926137" cy="5143500"/>
          </a:xfrm>
          <a:blipFill rotWithShape="1">
            <a:blip r:embed="rId2"/>
            <a:tile tx="0" ty="0" sx="100000" sy="100000" flip="none" algn="tl"/>
          </a:blipFill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387050" y="4538011"/>
            <a:ext cx="2660950" cy="238527"/>
          </a:xfrm>
        </p:spPr>
        <p:txBody>
          <a:bodyPr wrap="square" anchor="b">
            <a:spAutoFit/>
          </a:bodyPr>
          <a:lstStyle>
            <a:lvl1pPr marL="0" indent="0" algn="l">
              <a:buNone/>
              <a:defRPr sz="95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fi-FI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18651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199912" y="-1"/>
            <a:ext cx="5949950" cy="5143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fi-FI" smtClean="0"/>
              <a:t>Drag picture to placeholder or click icon to add</a:t>
            </a:r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3194050" cy="3193844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fi-FI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-1" y="3193844"/>
            <a:ext cx="1968253" cy="1949656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fi-FI" smtClean="0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968252" y="3938290"/>
            <a:ext cx="1225798" cy="1205209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000"/>
            </a:lvl1pPr>
          </a:lstStyle>
          <a:p>
            <a:r>
              <a:rPr lang="fi-FI" smtClean="0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474481" y="3193845"/>
            <a:ext cx="719569" cy="744446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000"/>
            </a:lvl1pPr>
          </a:lstStyle>
          <a:p>
            <a:r>
              <a:rPr lang="fi-FI" smtClean="0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968252" y="3193844"/>
            <a:ext cx="496501" cy="501962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000"/>
            </a:lvl1pPr>
          </a:lstStyle>
          <a:p>
            <a:r>
              <a:rPr lang="fi-FI" smtClean="0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968252" y="3695806"/>
            <a:ext cx="254300" cy="242483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</a:lstStyle>
          <a:p>
            <a:r>
              <a:rPr lang="fi-FI" smtClean="0"/>
              <a:t>Drag picture to placeholder or click icon to add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222552" y="3697808"/>
            <a:ext cx="242201" cy="242483"/>
          </a:xfrm>
        </p:spPr>
        <p:txBody>
          <a:bodyPr>
            <a:noAutofit/>
          </a:bodyPr>
          <a:lstStyle>
            <a:lvl1pPr marL="0" indent="0">
              <a:buFont typeface="Arial"/>
              <a:buNone/>
              <a:defRPr sz="1000"/>
            </a:lvl1pPr>
          </a:lstStyle>
          <a:p>
            <a:r>
              <a:rPr lang="fi-FI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70600" y="3991511"/>
            <a:ext cx="2717800" cy="790283"/>
          </a:xfrm>
          <a:solidFill>
            <a:srgbClr val="41AF46"/>
          </a:solidFill>
        </p:spPr>
        <p:txBody>
          <a:bodyPr lIns="144000" tIns="93600" rIns="144000" bIns="140400" anchor="b">
            <a:spAutoFit/>
          </a:bodyPr>
          <a:lstStyle>
            <a:lvl1pPr marL="0" indent="0">
              <a:buFontTx/>
              <a:buNone/>
              <a:defRPr sz="1800" b="0" i="0">
                <a:solidFill>
                  <a:schemeClr val="bg1"/>
                </a:solidFill>
                <a:latin typeface="SharpSansNo1-Bold"/>
                <a:cs typeface="SharpSansNo1-Bold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fi-FI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3726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178" y="2361204"/>
            <a:ext cx="7035542" cy="1556937"/>
          </a:xfrm>
          <a:noFill/>
        </p:spPr>
        <p:txBody>
          <a:bodyPr wrap="square" lIns="108000" tIns="108000" rIns="108000" bIns="108000" rtlCol="0" anchor="b">
            <a:spAutoFit/>
          </a:bodyPr>
          <a:lstStyle>
            <a:lvl1pPr>
              <a:lnSpc>
                <a:spcPct val="70000"/>
              </a:lnSpc>
              <a:defRPr lang="en-US" sz="6000" dirty="0">
                <a:solidFill>
                  <a:schemeClr val="accent2"/>
                </a:solidFill>
                <a:ea typeface="+mn-ea"/>
              </a:defRPr>
            </a:lvl1pPr>
          </a:lstStyle>
          <a:p>
            <a:pPr marL="0" lvl="0">
              <a:lnSpc>
                <a:spcPct val="70000"/>
              </a:lnSpc>
            </a:pPr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57178" y="3956774"/>
            <a:ext cx="2454237" cy="373694"/>
          </a:xfrm>
          <a:prstGeom prst="rect">
            <a:avLst/>
          </a:prstGeom>
          <a:noFill/>
        </p:spPr>
        <p:txBody>
          <a:bodyPr vert="horz" wrap="square" lIns="108000" tIns="93600" rIns="108000" bIns="93600" rtlCol="0">
            <a:spAutoFit/>
          </a:bodyPr>
          <a:lstStyle>
            <a:lvl1pPr>
              <a:defRPr lang="en-US" sz="1200" baseline="0" smtClean="0">
                <a:solidFill>
                  <a:schemeClr val="bg1"/>
                </a:solidFill>
              </a:defRPr>
            </a:lvl1pPr>
          </a:lstStyle>
          <a:p>
            <a:pPr>
              <a:buFont typeface="Arial"/>
              <a:buNone/>
            </a:pPr>
            <a:fld id="{6F2CE8F0-E1DF-E042-B708-A7F9984AD880}" type="datetimeFigureOut">
              <a:rPr lang="en-US" smtClean="0"/>
              <a:pPr>
                <a:buFont typeface="Arial"/>
                <a:buNone/>
              </a:pPr>
              <a:t>24/04/15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2358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25" y="364771"/>
            <a:ext cx="5186315" cy="857250"/>
          </a:xfrm>
        </p:spPr>
        <p:txBody>
          <a:bodyPr>
            <a:noAutofit/>
          </a:bodyPr>
          <a:lstStyle>
            <a:lvl1pPr algn="l">
              <a:defRPr sz="2600" b="0" i="0">
                <a:solidFill>
                  <a:srgbClr val="210F00"/>
                </a:solidFill>
                <a:latin typeface="+mj-lt"/>
                <a:cs typeface="SharpSansNo1-Extrabold"/>
              </a:defRPr>
            </a:lvl1pPr>
          </a:lstStyle>
          <a:p>
            <a:r>
              <a:rPr lang="fi-FI" dirty="0" err="1" smtClean="0"/>
              <a:t>Name</a:t>
            </a:r>
            <a:r>
              <a:rPr lang="fi-FI" dirty="0" smtClean="0"/>
              <a:t/>
            </a:r>
            <a:br>
              <a:rPr lang="fi-FI" dirty="0" smtClean="0"/>
            </a:br>
            <a:r>
              <a:rPr lang="fi-FI" dirty="0" err="1" smtClean="0"/>
              <a:t>Title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195638" cy="51435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fi-FI" smtClean="0"/>
              <a:t>Drag picture to placeholder or click icon to add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3603625" y="1304956"/>
            <a:ext cx="5186315" cy="746582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rgbClr val="210F00"/>
                </a:solidFill>
              </a:defRPr>
            </a:lvl1pPr>
            <a:lvl2pPr marL="457200" indent="0">
              <a:buNone/>
              <a:defRPr sz="1400">
                <a:solidFill>
                  <a:srgbClr val="210F00"/>
                </a:solidFill>
              </a:defRPr>
            </a:lvl2pPr>
            <a:lvl3pPr marL="914400" indent="0">
              <a:buNone/>
              <a:defRPr sz="1200">
                <a:solidFill>
                  <a:srgbClr val="210F00"/>
                </a:solidFill>
              </a:defRPr>
            </a:lvl3pPr>
            <a:lvl4pPr marL="1371600" indent="0">
              <a:buNone/>
              <a:defRPr sz="1100">
                <a:solidFill>
                  <a:srgbClr val="210F00"/>
                </a:solidFill>
              </a:defRPr>
            </a:lvl4pPr>
            <a:lvl5pPr marL="1828800" indent="0">
              <a:buNone/>
              <a:defRPr sz="1100">
                <a:solidFill>
                  <a:srgbClr val="210F00"/>
                </a:solidFill>
              </a:defRPr>
            </a:lvl5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603625" y="2540000"/>
            <a:ext cx="2523212" cy="2223927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Font typeface="Arial"/>
              <a:buNone/>
              <a:defRPr sz="1200">
                <a:solidFill>
                  <a:srgbClr val="210F00"/>
                </a:solidFill>
              </a:defRPr>
            </a:lvl1pPr>
            <a:lvl2pPr marL="457200" indent="0">
              <a:buNone/>
              <a:defRPr sz="1400">
                <a:solidFill>
                  <a:srgbClr val="210F00"/>
                </a:solidFill>
              </a:defRPr>
            </a:lvl2pPr>
            <a:lvl3pPr marL="914400" indent="0">
              <a:buNone/>
              <a:defRPr sz="1200">
                <a:solidFill>
                  <a:srgbClr val="210F00"/>
                </a:solidFill>
              </a:defRPr>
            </a:lvl3pPr>
            <a:lvl4pPr marL="1371600" indent="0">
              <a:buNone/>
              <a:defRPr sz="1100">
                <a:solidFill>
                  <a:srgbClr val="210F00"/>
                </a:solidFill>
              </a:defRPr>
            </a:lvl4pPr>
            <a:lvl5pPr marL="1828800" indent="0">
              <a:buNone/>
              <a:defRPr sz="1100">
                <a:solidFill>
                  <a:srgbClr val="210F00"/>
                </a:solidFill>
              </a:defRPr>
            </a:lvl5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6244868" y="4083737"/>
            <a:ext cx="2550404" cy="680189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200" b="0" i="0">
                <a:solidFill>
                  <a:srgbClr val="41AF46"/>
                </a:solidFill>
                <a:latin typeface="SharpSansNo1-Bold"/>
                <a:cs typeface="SharpSansNo1-Bold"/>
              </a:defRPr>
            </a:lvl1pPr>
            <a:lvl2pPr marL="457200" indent="0">
              <a:buNone/>
              <a:defRPr sz="1400">
                <a:solidFill>
                  <a:srgbClr val="210F00"/>
                </a:solidFill>
              </a:defRPr>
            </a:lvl2pPr>
            <a:lvl3pPr marL="914400" indent="0">
              <a:buNone/>
              <a:defRPr sz="1200">
                <a:solidFill>
                  <a:srgbClr val="210F00"/>
                </a:solidFill>
              </a:defRPr>
            </a:lvl3pPr>
            <a:lvl4pPr marL="1371600" indent="0">
              <a:buNone/>
              <a:defRPr sz="1100">
                <a:solidFill>
                  <a:srgbClr val="210F00"/>
                </a:solidFill>
              </a:defRPr>
            </a:lvl4pPr>
            <a:lvl5pPr marL="1828800" indent="0">
              <a:buNone/>
              <a:defRPr sz="1100">
                <a:solidFill>
                  <a:srgbClr val="210F00"/>
                </a:solidFill>
              </a:defRPr>
            </a:lvl5pPr>
          </a:lstStyle>
          <a:p>
            <a:pPr lvl="0"/>
            <a:r>
              <a:rPr lang="fi-FI" dirty="0" err="1" smtClean="0"/>
              <a:t>Contact</a:t>
            </a:r>
            <a:r>
              <a:rPr lang="fi-FI" dirty="0" smtClean="0"/>
              <a:t> info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3603625" y="2145984"/>
            <a:ext cx="2523213" cy="310963"/>
          </a:xfrm>
        </p:spPr>
        <p:txBody>
          <a:bodyPr anchor="ctr">
            <a:normAutofit/>
          </a:bodyPr>
          <a:lstStyle>
            <a:lvl1pPr marL="0" indent="0">
              <a:buNone/>
              <a:defRPr sz="1200" b="0" i="0" cap="all" baseline="0">
                <a:solidFill>
                  <a:schemeClr val="tx1"/>
                </a:solidFill>
                <a:latin typeface="SharpSansNo1-Bold"/>
                <a:cs typeface="SharpSansNo1-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dirty="0" smtClean="0"/>
              <a:t>TOPIC, E.G. EXPERIENCE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244869" y="2145984"/>
            <a:ext cx="2545072" cy="310963"/>
          </a:xfrm>
        </p:spPr>
        <p:txBody>
          <a:bodyPr anchor="ctr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0" i="0" cap="all">
                <a:solidFill>
                  <a:schemeClr val="tx1"/>
                </a:solidFill>
                <a:latin typeface="SharpSansNo1-Bold"/>
                <a:cs typeface="SharpSansNo1-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i-FI" dirty="0" smtClean="0"/>
              <a:t>TOPIC, E.G. EDUCATION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244868" y="2540000"/>
            <a:ext cx="2545072" cy="1434107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Font typeface="Arial"/>
              <a:buNone/>
              <a:defRPr sz="1200">
                <a:solidFill>
                  <a:srgbClr val="210F00"/>
                </a:solidFill>
              </a:defRPr>
            </a:lvl1pPr>
            <a:lvl2pPr marL="457200" indent="0">
              <a:buNone/>
              <a:defRPr sz="1400">
                <a:solidFill>
                  <a:srgbClr val="210F00"/>
                </a:solidFill>
              </a:defRPr>
            </a:lvl2pPr>
            <a:lvl3pPr marL="914400" indent="0">
              <a:buNone/>
              <a:defRPr sz="1200">
                <a:solidFill>
                  <a:srgbClr val="210F00"/>
                </a:solidFill>
              </a:defRPr>
            </a:lvl3pPr>
            <a:lvl4pPr marL="1371600" indent="0">
              <a:buNone/>
              <a:defRPr sz="1100">
                <a:solidFill>
                  <a:srgbClr val="210F00"/>
                </a:solidFill>
              </a:defRPr>
            </a:lvl4pPr>
            <a:lvl5pPr marL="1828800" indent="0">
              <a:buNone/>
              <a:defRPr sz="1100">
                <a:solidFill>
                  <a:srgbClr val="210F00"/>
                </a:solidFill>
              </a:defRPr>
            </a:lvl5pPr>
          </a:lstStyle>
          <a:p>
            <a:pPr lvl="0"/>
            <a:r>
              <a:rPr lang="fi-FI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7051" y="4342975"/>
            <a:ext cx="2437430" cy="420951"/>
          </a:xfrm>
          <a:solidFill>
            <a:srgbClr val="C4E2D9"/>
          </a:solidFill>
        </p:spPr>
        <p:txBody>
          <a:bodyPr lIns="144000" tIns="93600" rIns="144000" bIns="140400" anchor="b">
            <a:spAutoFit/>
          </a:bodyPr>
          <a:lstStyle>
            <a:lvl1pPr marL="171450" indent="-171450">
              <a:spcAft>
                <a:spcPts val="0"/>
              </a:spcAft>
              <a:buFont typeface="Arial"/>
              <a:buChar char="•"/>
              <a:defRPr sz="1200">
                <a:solidFill>
                  <a:srgbClr val="210F00"/>
                </a:solidFill>
              </a:defRPr>
            </a:lvl1pPr>
            <a:lvl2pPr>
              <a:defRPr sz="1800">
                <a:solidFill>
                  <a:srgbClr val="210F00"/>
                </a:solidFill>
              </a:defRPr>
            </a:lvl2pPr>
            <a:lvl3pPr>
              <a:defRPr sz="1600">
                <a:solidFill>
                  <a:srgbClr val="210F00"/>
                </a:solidFill>
              </a:defRPr>
            </a:lvl3pPr>
            <a:lvl4pPr>
              <a:defRPr sz="1400">
                <a:solidFill>
                  <a:srgbClr val="210F00"/>
                </a:solidFill>
              </a:defRPr>
            </a:lvl4pPr>
            <a:lvl5pPr>
              <a:defRPr sz="1400">
                <a:solidFill>
                  <a:srgbClr val="210F00"/>
                </a:solidFill>
              </a:defRPr>
            </a:lvl5pPr>
          </a:lstStyle>
          <a:p>
            <a:pPr lvl="0"/>
            <a:r>
              <a:rPr lang="fi-FI" dirty="0" err="1" smtClean="0"/>
              <a:t>Keywords</a:t>
            </a:r>
            <a:endParaRPr lang="fi-FI" dirty="0" smtClean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740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397210" y="1076289"/>
            <a:ext cx="2132149" cy="184300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97210" y="2923481"/>
            <a:ext cx="2132149" cy="438904"/>
          </a:xfrm>
        </p:spPr>
        <p:txBody>
          <a:bodyPr anchor="ctr">
            <a:normAutofit/>
          </a:bodyPr>
          <a:lstStyle>
            <a:lvl1pPr marL="0" indent="0">
              <a:buNone/>
              <a:defRPr sz="1200" b="0" i="0">
                <a:solidFill>
                  <a:srgbClr val="000000"/>
                </a:solidFill>
                <a:latin typeface="SharpSansNo1-Semibold"/>
                <a:cs typeface="SharpSansNo1-Semi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endParaRPr lang="fi-FI" dirty="0" smtClean="0"/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397210" y="3373408"/>
            <a:ext cx="2132149" cy="708025"/>
          </a:xfrm>
        </p:spPr>
        <p:txBody>
          <a:bodyPr>
            <a:normAutofit/>
          </a:bodyPr>
          <a:lstStyle>
            <a:lvl1pPr marL="0" indent="0">
              <a:buNone/>
              <a:defRPr sz="950" b="0" i="0" baseline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Short </a:t>
            </a:r>
            <a:r>
              <a:rPr lang="fi-FI" dirty="0" err="1" smtClean="0"/>
              <a:t>description</a:t>
            </a:r>
            <a:endParaRPr lang="fi-FI" dirty="0" smtClean="0"/>
          </a:p>
        </p:txBody>
      </p:sp>
      <p:sp>
        <p:nvSpPr>
          <p:cNvPr id="35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397210" y="4095659"/>
            <a:ext cx="2132149" cy="690015"/>
          </a:xfrm>
        </p:spPr>
        <p:txBody>
          <a:bodyPr>
            <a:normAutofit/>
          </a:bodyPr>
          <a:lstStyle>
            <a:lvl1pPr marL="171450" indent="-171450">
              <a:spcAft>
                <a:spcPts val="0"/>
              </a:spcAft>
              <a:buFont typeface="Arial"/>
              <a:buChar char="•"/>
              <a:defRPr sz="950" b="0" i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Key </a:t>
            </a:r>
            <a:r>
              <a:rPr lang="fi-FI" dirty="0" err="1" smtClean="0"/>
              <a:t>tasks</a:t>
            </a:r>
            <a:endParaRPr lang="fi-FI" dirty="0" smtClean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97210" y="361057"/>
            <a:ext cx="8392730" cy="467683"/>
          </a:xfrm>
        </p:spPr>
        <p:txBody>
          <a:bodyPr wrap="square" tIns="36000" bIns="36000" anchor="t">
            <a:spAutoFit/>
          </a:bodyPr>
          <a:lstStyle>
            <a:lvl1pPr>
              <a:defRPr sz="280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25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3530202" y="1080476"/>
            <a:ext cx="2132149" cy="184300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657791" y="2923481"/>
            <a:ext cx="2132149" cy="438904"/>
          </a:xfrm>
        </p:spPr>
        <p:txBody>
          <a:bodyPr anchor="ctr">
            <a:normAutofit/>
          </a:bodyPr>
          <a:lstStyle>
            <a:lvl1pPr marL="0" indent="0">
              <a:buNone/>
              <a:defRPr sz="1200" b="0" i="0">
                <a:solidFill>
                  <a:srgbClr val="000000"/>
                </a:solidFill>
                <a:latin typeface="SharpSansNo1-Semibold"/>
                <a:cs typeface="SharpSansNo1-Semi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endParaRPr lang="fi-FI" dirty="0" smtClean="0"/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6657791" y="3373408"/>
            <a:ext cx="2132149" cy="708025"/>
          </a:xfrm>
        </p:spPr>
        <p:txBody>
          <a:bodyPr>
            <a:normAutofit/>
          </a:bodyPr>
          <a:lstStyle>
            <a:lvl1pPr marL="0" indent="0">
              <a:buNone/>
              <a:defRPr sz="950" b="0" i="0" baseline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Short </a:t>
            </a:r>
            <a:r>
              <a:rPr lang="fi-FI" dirty="0" err="1" smtClean="0"/>
              <a:t>description</a:t>
            </a:r>
            <a:endParaRPr lang="fi-FI" dirty="0" smtClean="0"/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6657791" y="4095659"/>
            <a:ext cx="2132149" cy="690015"/>
          </a:xfrm>
        </p:spPr>
        <p:txBody>
          <a:bodyPr>
            <a:normAutofit/>
          </a:bodyPr>
          <a:lstStyle>
            <a:lvl1pPr marL="171450" indent="-171450">
              <a:spcAft>
                <a:spcPts val="0"/>
              </a:spcAft>
              <a:buFont typeface="Arial"/>
              <a:buChar char="•"/>
              <a:defRPr sz="950" b="0" i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Key </a:t>
            </a:r>
            <a:r>
              <a:rPr lang="fi-FI" dirty="0" err="1" smtClean="0"/>
              <a:t>tasks</a:t>
            </a:r>
            <a:endParaRPr lang="fi-FI" dirty="0" smtClean="0"/>
          </a:p>
        </p:txBody>
      </p:sp>
      <p:sp>
        <p:nvSpPr>
          <p:cNvPr id="38" name="Picture Placeholder 21"/>
          <p:cNvSpPr>
            <a:spLocks noGrp="1"/>
          </p:cNvSpPr>
          <p:nvPr>
            <p:ph type="pic" sz="quarter" idx="24" hasCustomPrompt="1"/>
          </p:nvPr>
        </p:nvSpPr>
        <p:spPr>
          <a:xfrm>
            <a:off x="6657791" y="1076289"/>
            <a:ext cx="2132149" cy="184300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39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3530202" y="2923481"/>
            <a:ext cx="2132149" cy="438904"/>
          </a:xfrm>
        </p:spPr>
        <p:txBody>
          <a:bodyPr anchor="ctr">
            <a:normAutofit/>
          </a:bodyPr>
          <a:lstStyle>
            <a:lvl1pPr marL="0" indent="0">
              <a:buNone/>
              <a:defRPr sz="1200" b="0" i="0">
                <a:solidFill>
                  <a:srgbClr val="000000"/>
                </a:solidFill>
                <a:latin typeface="SharpSansNo1-Semibold"/>
                <a:cs typeface="SharpSansNo1-Semi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endParaRPr lang="fi-FI" dirty="0" smtClean="0"/>
          </a:p>
        </p:txBody>
      </p:sp>
      <p:sp>
        <p:nvSpPr>
          <p:cNvPr id="40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3530202" y="3373408"/>
            <a:ext cx="2132149" cy="708025"/>
          </a:xfrm>
        </p:spPr>
        <p:txBody>
          <a:bodyPr>
            <a:normAutofit/>
          </a:bodyPr>
          <a:lstStyle>
            <a:lvl1pPr marL="0" indent="0">
              <a:buNone/>
              <a:defRPr sz="950" b="0" i="0" baseline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Short </a:t>
            </a:r>
            <a:r>
              <a:rPr lang="fi-FI" dirty="0" err="1" smtClean="0"/>
              <a:t>description</a:t>
            </a:r>
            <a:endParaRPr lang="fi-FI" dirty="0" smtClean="0"/>
          </a:p>
        </p:txBody>
      </p:sp>
      <p:sp>
        <p:nvSpPr>
          <p:cNvPr id="41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3530202" y="4095659"/>
            <a:ext cx="2132149" cy="690015"/>
          </a:xfrm>
        </p:spPr>
        <p:txBody>
          <a:bodyPr>
            <a:normAutofit/>
          </a:bodyPr>
          <a:lstStyle>
            <a:lvl1pPr marL="171450" indent="-171450">
              <a:spcAft>
                <a:spcPts val="0"/>
              </a:spcAft>
              <a:buFont typeface="Arial"/>
              <a:buChar char="•"/>
              <a:defRPr sz="950" b="0" i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Key </a:t>
            </a:r>
            <a:r>
              <a:rPr lang="fi-FI" dirty="0" err="1" smtClean="0"/>
              <a:t>tasks</a:t>
            </a: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37095008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397211" y="1076289"/>
            <a:ext cx="1922244" cy="18197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97211" y="2896074"/>
            <a:ext cx="1922244" cy="466311"/>
          </a:xfrm>
        </p:spPr>
        <p:txBody>
          <a:bodyPr anchor="ctr">
            <a:normAutofit/>
          </a:bodyPr>
          <a:lstStyle>
            <a:lvl1pPr marL="0" indent="0">
              <a:buNone/>
              <a:defRPr sz="1200" b="0" i="0">
                <a:solidFill>
                  <a:srgbClr val="000000"/>
                </a:solidFill>
                <a:latin typeface="SharpSansNo1-Semibold"/>
                <a:cs typeface="SharpSansNo1-Semi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endParaRPr lang="fi-FI" dirty="0" smtClean="0"/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397211" y="3373408"/>
            <a:ext cx="1922244" cy="708025"/>
          </a:xfrm>
        </p:spPr>
        <p:txBody>
          <a:bodyPr>
            <a:normAutofit/>
          </a:bodyPr>
          <a:lstStyle>
            <a:lvl1pPr marL="0" indent="0">
              <a:buNone/>
              <a:defRPr sz="950" b="0" i="0" baseline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Short </a:t>
            </a:r>
            <a:r>
              <a:rPr lang="fi-FI" dirty="0" err="1" smtClean="0"/>
              <a:t>description</a:t>
            </a:r>
            <a:endParaRPr lang="fi-FI" dirty="0" smtClean="0"/>
          </a:p>
        </p:txBody>
      </p:sp>
      <p:sp>
        <p:nvSpPr>
          <p:cNvPr id="35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397211" y="4095659"/>
            <a:ext cx="1922244" cy="690015"/>
          </a:xfrm>
        </p:spPr>
        <p:txBody>
          <a:bodyPr>
            <a:normAutofit/>
          </a:bodyPr>
          <a:lstStyle>
            <a:lvl1pPr marL="171450" indent="-171450">
              <a:spcAft>
                <a:spcPts val="0"/>
              </a:spcAft>
              <a:buFont typeface="Arial"/>
              <a:buChar char="•"/>
              <a:defRPr sz="950" b="0" i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Key </a:t>
            </a:r>
            <a:r>
              <a:rPr lang="fi-FI" dirty="0" err="1" smtClean="0"/>
              <a:t>tasks</a:t>
            </a:r>
            <a:endParaRPr lang="fi-FI" dirty="0" smtClean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97210" y="361057"/>
            <a:ext cx="8392730" cy="467683"/>
          </a:xfrm>
        </p:spPr>
        <p:txBody>
          <a:bodyPr wrap="square" tIns="36000" bIns="36000" anchor="t">
            <a:spAutoFit/>
          </a:bodyPr>
          <a:lstStyle>
            <a:lvl1pPr>
              <a:defRPr sz="2800"/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20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2538244" y="1076289"/>
            <a:ext cx="1922244" cy="18197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2538244" y="2896074"/>
            <a:ext cx="1922244" cy="466311"/>
          </a:xfrm>
        </p:spPr>
        <p:txBody>
          <a:bodyPr anchor="ctr">
            <a:normAutofit/>
          </a:bodyPr>
          <a:lstStyle>
            <a:lvl1pPr marL="0" indent="0">
              <a:buNone/>
              <a:defRPr sz="1200" b="0" i="0">
                <a:solidFill>
                  <a:srgbClr val="000000"/>
                </a:solidFill>
                <a:latin typeface="SharpSansNo1-Semibold"/>
                <a:cs typeface="SharpSansNo1-Semi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endParaRPr lang="fi-FI" dirty="0" smtClean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2538244" y="3373408"/>
            <a:ext cx="1922244" cy="708025"/>
          </a:xfrm>
        </p:spPr>
        <p:txBody>
          <a:bodyPr>
            <a:normAutofit/>
          </a:bodyPr>
          <a:lstStyle>
            <a:lvl1pPr marL="0" indent="0">
              <a:buNone/>
              <a:defRPr sz="950" b="0" i="0" baseline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Short </a:t>
            </a:r>
            <a:r>
              <a:rPr lang="fi-FI" dirty="0" err="1" smtClean="0"/>
              <a:t>description</a:t>
            </a:r>
            <a:endParaRPr lang="fi-FI" dirty="0" smtClean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2538244" y="4095659"/>
            <a:ext cx="1922244" cy="690015"/>
          </a:xfrm>
        </p:spPr>
        <p:txBody>
          <a:bodyPr>
            <a:normAutofit/>
          </a:bodyPr>
          <a:lstStyle>
            <a:lvl1pPr marL="171450" indent="-171450">
              <a:spcAft>
                <a:spcPts val="0"/>
              </a:spcAft>
              <a:buFont typeface="Arial"/>
              <a:buChar char="•"/>
              <a:defRPr sz="950" b="0" i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Key </a:t>
            </a:r>
            <a:r>
              <a:rPr lang="fi-FI" dirty="0" err="1" smtClean="0"/>
              <a:t>tasks</a:t>
            </a:r>
            <a:endParaRPr lang="fi-FI" dirty="0" smtClean="0"/>
          </a:p>
        </p:txBody>
      </p:sp>
      <p:sp>
        <p:nvSpPr>
          <p:cNvPr id="30" name="Picture Placeholder 21"/>
          <p:cNvSpPr>
            <a:spLocks noGrp="1"/>
          </p:cNvSpPr>
          <p:nvPr>
            <p:ph type="pic" sz="quarter" idx="24" hasCustomPrompt="1"/>
          </p:nvPr>
        </p:nvSpPr>
        <p:spPr>
          <a:xfrm>
            <a:off x="6867696" y="1076289"/>
            <a:ext cx="1922244" cy="18197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6867696" y="2896074"/>
            <a:ext cx="1922244" cy="466311"/>
          </a:xfrm>
        </p:spPr>
        <p:txBody>
          <a:bodyPr anchor="ctr">
            <a:normAutofit/>
          </a:bodyPr>
          <a:lstStyle>
            <a:lvl1pPr marL="0" indent="0">
              <a:buNone/>
              <a:defRPr sz="1200" b="0" i="0">
                <a:solidFill>
                  <a:srgbClr val="000000"/>
                </a:solidFill>
                <a:latin typeface="SharpSansNo1-Semibold"/>
                <a:cs typeface="SharpSansNo1-Semi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endParaRPr lang="fi-FI" dirty="0" smtClean="0"/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6867696" y="3373408"/>
            <a:ext cx="1922244" cy="708025"/>
          </a:xfrm>
        </p:spPr>
        <p:txBody>
          <a:bodyPr>
            <a:normAutofit/>
          </a:bodyPr>
          <a:lstStyle>
            <a:lvl1pPr marL="0" indent="0">
              <a:buNone/>
              <a:defRPr sz="950" b="0" i="0" baseline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Short </a:t>
            </a:r>
            <a:r>
              <a:rPr lang="fi-FI" dirty="0" err="1" smtClean="0"/>
              <a:t>description</a:t>
            </a:r>
            <a:endParaRPr lang="fi-FI" dirty="0" smtClean="0"/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867696" y="4095659"/>
            <a:ext cx="1922244" cy="690015"/>
          </a:xfrm>
        </p:spPr>
        <p:txBody>
          <a:bodyPr>
            <a:normAutofit/>
          </a:bodyPr>
          <a:lstStyle>
            <a:lvl1pPr marL="171450" indent="-171450">
              <a:spcAft>
                <a:spcPts val="0"/>
              </a:spcAft>
              <a:buFont typeface="Arial"/>
              <a:buChar char="•"/>
              <a:defRPr sz="950" b="0" i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Key </a:t>
            </a:r>
            <a:r>
              <a:rPr lang="fi-FI" dirty="0" err="1" smtClean="0"/>
              <a:t>tasks</a:t>
            </a:r>
            <a:endParaRPr lang="fi-FI" dirty="0" smtClean="0"/>
          </a:p>
        </p:txBody>
      </p:sp>
      <p:sp>
        <p:nvSpPr>
          <p:cNvPr id="36" name="Picture Placeholder 21"/>
          <p:cNvSpPr>
            <a:spLocks noGrp="1"/>
          </p:cNvSpPr>
          <p:nvPr>
            <p:ph type="pic" sz="quarter" idx="28" hasCustomPrompt="1"/>
          </p:nvPr>
        </p:nvSpPr>
        <p:spPr>
          <a:xfrm>
            <a:off x="4684684" y="1076289"/>
            <a:ext cx="1922244" cy="18197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37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4684684" y="2896074"/>
            <a:ext cx="1922244" cy="466311"/>
          </a:xfrm>
        </p:spPr>
        <p:txBody>
          <a:bodyPr anchor="ctr">
            <a:normAutofit/>
          </a:bodyPr>
          <a:lstStyle>
            <a:lvl1pPr marL="0" indent="0">
              <a:buNone/>
              <a:defRPr sz="1200" b="0" i="0">
                <a:solidFill>
                  <a:srgbClr val="000000"/>
                </a:solidFill>
                <a:latin typeface="SharpSansNo1-Semibold"/>
                <a:cs typeface="SharpSansNo1-Semi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endParaRPr lang="fi-FI" dirty="0" smtClean="0"/>
          </a:p>
        </p:txBody>
      </p:sp>
      <p:sp>
        <p:nvSpPr>
          <p:cNvPr id="42" name="Text Placeholder 19"/>
          <p:cNvSpPr>
            <a:spLocks noGrp="1"/>
          </p:cNvSpPr>
          <p:nvPr>
            <p:ph type="body" sz="quarter" idx="30" hasCustomPrompt="1"/>
          </p:nvPr>
        </p:nvSpPr>
        <p:spPr>
          <a:xfrm>
            <a:off x="4684684" y="3373408"/>
            <a:ext cx="1922244" cy="708025"/>
          </a:xfrm>
        </p:spPr>
        <p:txBody>
          <a:bodyPr>
            <a:normAutofit/>
          </a:bodyPr>
          <a:lstStyle>
            <a:lvl1pPr marL="0" indent="0">
              <a:buNone/>
              <a:defRPr sz="950" b="0" i="0" baseline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Short </a:t>
            </a:r>
            <a:r>
              <a:rPr lang="fi-FI" dirty="0" err="1" smtClean="0"/>
              <a:t>description</a:t>
            </a:r>
            <a:endParaRPr lang="fi-FI" dirty="0" smtClean="0"/>
          </a:p>
        </p:txBody>
      </p:sp>
      <p:sp>
        <p:nvSpPr>
          <p:cNvPr id="43" name="Text Placeholder 19"/>
          <p:cNvSpPr>
            <a:spLocks noGrp="1"/>
          </p:cNvSpPr>
          <p:nvPr>
            <p:ph type="body" sz="quarter" idx="31" hasCustomPrompt="1"/>
          </p:nvPr>
        </p:nvSpPr>
        <p:spPr>
          <a:xfrm>
            <a:off x="4684684" y="4095659"/>
            <a:ext cx="1922244" cy="690015"/>
          </a:xfrm>
        </p:spPr>
        <p:txBody>
          <a:bodyPr>
            <a:normAutofit/>
          </a:bodyPr>
          <a:lstStyle>
            <a:lvl1pPr marL="171450" indent="-171450">
              <a:spcAft>
                <a:spcPts val="0"/>
              </a:spcAft>
              <a:buFont typeface="Arial"/>
              <a:buChar char="•"/>
              <a:defRPr sz="950" b="0" i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Key </a:t>
            </a:r>
            <a:r>
              <a:rPr lang="fi-FI" dirty="0" err="1" smtClean="0"/>
              <a:t>tasks</a:t>
            </a: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390473482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4450" y="1846573"/>
            <a:ext cx="1484061" cy="1484061"/>
          </a:xfrm>
          <a:solidFill>
            <a:schemeClr val="bg2"/>
          </a:solidFill>
        </p:spPr>
        <p:txBody>
          <a:bodyPr>
            <a:normAutofit/>
          </a:bodyPr>
          <a:lstStyle>
            <a:lvl1pPr>
              <a:defRPr sz="2000" b="0" i="0">
                <a:solidFill>
                  <a:schemeClr val="bg1"/>
                </a:solidFill>
                <a:latin typeface="+mj-lt"/>
                <a:cs typeface="SharpSansNo1-Bold"/>
              </a:defRPr>
            </a:lvl1pPr>
          </a:lstStyle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17658" y="357250"/>
            <a:ext cx="1482390" cy="1482390"/>
          </a:xfrm>
        </p:spPr>
        <p:txBody>
          <a:bodyPr anchor="t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name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828506" y="357250"/>
            <a:ext cx="1482390" cy="148239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100" baseline="0">
                <a:latin typeface="+mn-lt"/>
              </a:defRPr>
            </a:lvl1pPr>
          </a:lstStyle>
          <a:p>
            <a:r>
              <a:rPr lang="en-US" dirty="0" smtClean="0"/>
              <a:t>Add picture</a:t>
            </a:r>
            <a:endParaRPr lang="en-US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292914" y="357250"/>
            <a:ext cx="1482390" cy="148239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>
                <a:latin typeface="+mn-lt"/>
              </a:defRPr>
            </a:lvl1pPr>
          </a:lstStyle>
          <a:p>
            <a:r>
              <a:rPr lang="en-US" dirty="0" smtClean="0"/>
              <a:t>Add picture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8506" y="3335947"/>
            <a:ext cx="1482390" cy="1482390"/>
          </a:xfrm>
        </p:spPr>
        <p:txBody>
          <a:bodyPr anchor="t">
            <a:norm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add name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296083" y="3335947"/>
            <a:ext cx="1482390" cy="1482390"/>
          </a:xfrm>
        </p:spPr>
        <p:txBody>
          <a:bodyPr anchor="b">
            <a:norm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name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782489" y="1846930"/>
            <a:ext cx="1482390" cy="1482390"/>
          </a:xfrm>
        </p:spPr>
        <p:txBody>
          <a:bodyPr anchor="t">
            <a:norm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name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2317849" y="1846930"/>
            <a:ext cx="1482390" cy="1482390"/>
          </a:xfrm>
        </p:spPr>
        <p:txBody>
          <a:bodyPr anchor="t">
            <a:norm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name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807932" y="357250"/>
            <a:ext cx="1482390" cy="1482390"/>
          </a:xfrm>
        </p:spPr>
        <p:txBody>
          <a:bodyPr anchor="t">
            <a:norm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name</a:t>
            </a:r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804573" y="3335947"/>
            <a:ext cx="1482390" cy="1482390"/>
          </a:xfrm>
        </p:spPr>
        <p:txBody>
          <a:bodyPr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name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8" hasCustomPrompt="1"/>
          </p:nvPr>
        </p:nvSpPr>
        <p:spPr>
          <a:xfrm>
            <a:off x="3807192" y="1846930"/>
            <a:ext cx="1482390" cy="148239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>
                <a:latin typeface="+mn-lt"/>
              </a:defRPr>
            </a:lvl1pPr>
          </a:lstStyle>
          <a:p>
            <a:r>
              <a:rPr lang="en-US" dirty="0" smtClean="0"/>
              <a:t>Add picture</a:t>
            </a:r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828506" y="1846930"/>
            <a:ext cx="1482390" cy="148239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>
                <a:latin typeface="+mn-lt"/>
              </a:defRPr>
            </a:lvl1pPr>
          </a:lstStyle>
          <a:p>
            <a:r>
              <a:rPr lang="en-US" dirty="0" smtClean="0"/>
              <a:t>Add picture</a:t>
            </a: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6783151" y="3335947"/>
            <a:ext cx="1482390" cy="148239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>
                <a:latin typeface="+mn-lt"/>
              </a:defRPr>
            </a:lvl1pPr>
          </a:lstStyle>
          <a:p>
            <a:r>
              <a:rPr lang="en-US" dirty="0" smtClean="0"/>
              <a:t>Add picture</a:t>
            </a:r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31" hasCustomPrompt="1"/>
          </p:nvPr>
        </p:nvSpPr>
        <p:spPr>
          <a:xfrm>
            <a:off x="6782489" y="357250"/>
            <a:ext cx="1482390" cy="148239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>
                <a:latin typeface="+mn-lt"/>
              </a:defRPr>
            </a:lvl1pPr>
          </a:lstStyle>
          <a:p>
            <a:r>
              <a:rPr lang="en-US" dirty="0" smtClean="0"/>
              <a:t>Add picture</a:t>
            </a:r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32" hasCustomPrompt="1"/>
          </p:nvPr>
        </p:nvSpPr>
        <p:spPr>
          <a:xfrm>
            <a:off x="2317615" y="3335947"/>
            <a:ext cx="1482390" cy="148239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>
                <a:latin typeface="+mn-lt"/>
              </a:defRPr>
            </a:lvl1pPr>
          </a:lstStyle>
          <a:p>
            <a:r>
              <a:rPr lang="en-US" dirty="0" smtClean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7117142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11256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or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87050" y="350897"/>
              <a:ext cx="8402890" cy="44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1A03D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806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or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alphaModFix/>
            <a:lum bright="100000" contrast="-70000"/>
          </a:blip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87050" y="350897"/>
            <a:ext cx="8402890" cy="44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1A0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947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k W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527" y="0"/>
            <a:ext cx="91304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884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 &lt;3 feed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</p:spPr>
      </p:pic>
      <p:sp>
        <p:nvSpPr>
          <p:cNvPr id="5" name="Picture Placeholder 24"/>
          <p:cNvSpPr>
            <a:spLocks noGrp="1"/>
          </p:cNvSpPr>
          <p:nvPr>
            <p:ph type="pic" sz="quarter" idx="16" hasCustomPrompt="1"/>
          </p:nvPr>
        </p:nvSpPr>
        <p:spPr>
          <a:xfrm>
            <a:off x="7970839" y="3972379"/>
            <a:ext cx="715962" cy="71596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5824106" y="3973513"/>
            <a:ext cx="2063491" cy="715962"/>
          </a:xfrm>
        </p:spPr>
        <p:txBody>
          <a:bodyPr lIns="36000" tIns="0" rIns="36000" bIns="0" anchor="b">
            <a:noAutofit/>
          </a:bodyPr>
          <a:lstStyle>
            <a:lvl1pPr marL="0" indent="0" algn="r">
              <a:spcAft>
                <a:spcPts val="0"/>
              </a:spcAft>
              <a:buNone/>
              <a:defRPr sz="1200" b="0" i="0" baseline="0">
                <a:solidFill>
                  <a:srgbClr val="FFFFFF"/>
                </a:solidFill>
                <a:latin typeface="SharpSansNo1-Bold"/>
                <a:cs typeface="SharpSansNo1-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r>
              <a:rPr lang="en-US" dirty="0" smtClean="0"/>
              <a:t> Contact 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3897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467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34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178" y="2361204"/>
            <a:ext cx="7035542" cy="1556937"/>
          </a:xfrm>
          <a:noFill/>
        </p:spPr>
        <p:txBody>
          <a:bodyPr wrap="square" lIns="108000" tIns="108000" rIns="108000" bIns="108000" rtlCol="0" anchor="b">
            <a:spAutoFit/>
          </a:bodyPr>
          <a:lstStyle>
            <a:lvl1pPr>
              <a:lnSpc>
                <a:spcPct val="70000"/>
              </a:lnSpc>
              <a:defRPr lang="en-US" sz="6000" dirty="0">
                <a:solidFill>
                  <a:schemeClr val="bg2"/>
                </a:solidFill>
                <a:ea typeface="+mn-ea"/>
              </a:defRPr>
            </a:lvl1pPr>
          </a:lstStyle>
          <a:p>
            <a:pPr marL="0" lvl="0">
              <a:lnSpc>
                <a:spcPct val="70000"/>
              </a:lnSpc>
            </a:pPr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840767" y="371379"/>
            <a:ext cx="179387" cy="2152650"/>
          </a:xfrm>
          <a:blipFill rotWithShape="0"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57178" y="3956774"/>
            <a:ext cx="2454237" cy="276999"/>
          </a:xfrm>
          <a:prstGeom prst="rect">
            <a:avLst/>
          </a:prstGeom>
        </p:spPr>
        <p:txBody>
          <a:bodyPr vert="horz" wrap="square" lIns="108000" tIns="45720" rIns="108000" bIns="45720" rtlCol="0">
            <a:sp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</a:lstStyle>
          <a:p>
            <a:pPr>
              <a:buFont typeface="Arial"/>
              <a:buNone/>
            </a:pPr>
            <a:fld id="{6F2CE8F0-E1DF-E042-B708-A7F9984AD880}" type="datetimeFigureOut">
              <a:rPr lang="en-US" smtClean="0"/>
              <a:pPr>
                <a:buFont typeface="Arial"/>
                <a:buNone/>
              </a:pPr>
              <a:t>24/04/15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9769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ttern_warmred_triangl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537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ttern_mint_spiral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" y="0"/>
            <a:ext cx="9138170" cy="514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409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ttern_green_lea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7620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ttern_green_spiral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60471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30" y="-7697"/>
            <a:ext cx="9130473" cy="5143500"/>
          </a:xfrm>
          <a:prstGeom prst="rect">
            <a:avLst/>
          </a:prstGeom>
        </p:spPr>
      </p:pic>
      <p:pic>
        <p:nvPicPr>
          <p:cNvPr id="5" name="Picture 4" descr="pattern_emerald_triangl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883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tter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30" y="-7697"/>
            <a:ext cx="91304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8439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attern_green_spiral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5112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57178" y="306516"/>
            <a:ext cx="876025" cy="1873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178" y="2361204"/>
            <a:ext cx="7035542" cy="1556937"/>
          </a:xfrm>
          <a:noFill/>
        </p:spPr>
        <p:txBody>
          <a:bodyPr wrap="square" lIns="0" tIns="108000" rIns="108000" bIns="108000" rtlCol="0" anchor="b">
            <a:spAutoFit/>
          </a:bodyPr>
          <a:lstStyle>
            <a:lvl1pPr>
              <a:lnSpc>
                <a:spcPct val="70000"/>
              </a:lnSpc>
              <a:defRPr lang="en-US" sz="6000" dirty="0">
                <a:solidFill>
                  <a:schemeClr val="bg1"/>
                </a:solidFill>
                <a:ea typeface="+mn-ea"/>
              </a:defRPr>
            </a:lvl1pPr>
          </a:lstStyle>
          <a:p>
            <a:pPr marL="0" lvl="0">
              <a:lnSpc>
                <a:spcPct val="7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57178" y="3956774"/>
            <a:ext cx="2454237" cy="373694"/>
          </a:xfrm>
          <a:prstGeom prst="rect">
            <a:avLst/>
          </a:prstGeom>
          <a:solidFill>
            <a:srgbClr val="FFF046"/>
          </a:solidFill>
        </p:spPr>
        <p:txBody>
          <a:bodyPr vert="horz" wrap="square" lIns="108000" tIns="93600" rIns="108000" bIns="93600" rtlCol="0">
            <a:spAutoFit/>
          </a:bodyPr>
          <a:lstStyle>
            <a:lvl1pPr>
              <a:defRPr lang="en-US" sz="1200" baseline="0" smtClean="0">
                <a:solidFill>
                  <a:srgbClr val="000000"/>
                </a:solidFill>
              </a:defRPr>
            </a:lvl1pPr>
          </a:lstStyle>
          <a:p>
            <a:pPr>
              <a:buFont typeface="Arial"/>
              <a:buNone/>
            </a:pPr>
            <a:fld id="{6F2CE8F0-E1DF-E042-B708-A7F9984AD880}" type="datetimeFigureOut">
              <a:rPr lang="en-US" smtClean="0"/>
              <a:pPr>
                <a:buFont typeface="Arial"/>
                <a:buNone/>
              </a:pPr>
              <a:t>24/04/15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45155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30473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178" y="2361204"/>
            <a:ext cx="7035542" cy="1556937"/>
          </a:xfrm>
          <a:noFill/>
        </p:spPr>
        <p:txBody>
          <a:bodyPr wrap="square" lIns="0" tIns="108000" rIns="108000" bIns="108000" rtlCol="0" anchor="b">
            <a:spAutoFit/>
          </a:bodyPr>
          <a:lstStyle>
            <a:lvl1pPr>
              <a:lnSpc>
                <a:spcPct val="70000"/>
              </a:lnSpc>
              <a:defRPr lang="en-US" sz="6000" dirty="0">
                <a:solidFill>
                  <a:schemeClr val="bg2"/>
                </a:solidFill>
                <a:ea typeface="+mn-ea"/>
              </a:defRPr>
            </a:lvl1pPr>
          </a:lstStyle>
          <a:p>
            <a:pPr marL="0" lvl="0">
              <a:lnSpc>
                <a:spcPct val="7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57178" y="3956774"/>
            <a:ext cx="2454237" cy="373694"/>
          </a:xfrm>
          <a:prstGeom prst="rect">
            <a:avLst/>
          </a:prstGeom>
          <a:solidFill>
            <a:srgbClr val="FFF046"/>
          </a:solidFill>
        </p:spPr>
        <p:txBody>
          <a:bodyPr vert="horz" wrap="square" lIns="108000" tIns="93600" rIns="108000" bIns="93600" rtlCol="0">
            <a:spAutoFit/>
          </a:bodyPr>
          <a:lstStyle>
            <a:lvl1pPr>
              <a:defRPr lang="en-US" sz="1200" baseline="0" smtClean="0">
                <a:solidFill>
                  <a:srgbClr val="000000"/>
                </a:solidFill>
              </a:defRPr>
            </a:lvl1pPr>
          </a:lstStyle>
          <a:p>
            <a:pPr>
              <a:buFont typeface="Arial"/>
              <a:buNone/>
            </a:pPr>
            <a:fld id="{6F2CE8F0-E1DF-E042-B708-A7F9984AD880}" type="datetimeFigureOut">
              <a:rPr lang="en-US" smtClean="0"/>
              <a:pPr>
                <a:buFont typeface="Arial"/>
                <a:buNone/>
              </a:pPr>
              <a:t>24/04/15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4541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olden_ratio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" y="-3867"/>
            <a:ext cx="9144203" cy="51512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178" y="2361204"/>
            <a:ext cx="7035542" cy="1556937"/>
          </a:xfrm>
          <a:noFill/>
        </p:spPr>
        <p:txBody>
          <a:bodyPr wrap="square" lIns="0" tIns="108000" rIns="108000" bIns="108000" rtlCol="0" anchor="b">
            <a:spAutoFit/>
          </a:bodyPr>
          <a:lstStyle>
            <a:lvl1pPr>
              <a:lnSpc>
                <a:spcPct val="70000"/>
              </a:lnSpc>
              <a:defRPr lang="en-US" sz="6000" dirty="0">
                <a:solidFill>
                  <a:schemeClr val="tx1"/>
                </a:solidFill>
                <a:ea typeface="+mn-ea"/>
              </a:defRPr>
            </a:lvl1pPr>
          </a:lstStyle>
          <a:p>
            <a:pPr marL="0" lvl="0">
              <a:lnSpc>
                <a:spcPct val="7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57178" y="3956774"/>
            <a:ext cx="2454237" cy="373694"/>
          </a:xfrm>
          <a:prstGeom prst="rect">
            <a:avLst/>
          </a:prstGeom>
          <a:solidFill>
            <a:srgbClr val="FFF046"/>
          </a:solidFill>
        </p:spPr>
        <p:txBody>
          <a:bodyPr vert="horz" wrap="square" lIns="108000" tIns="93600" rIns="108000" bIns="93600" rtlCol="0">
            <a:spAutoFit/>
          </a:bodyPr>
          <a:lstStyle>
            <a:lvl1pPr>
              <a:defRPr lang="en-US" sz="1200" baseline="0" smtClean="0">
                <a:solidFill>
                  <a:srgbClr val="000000"/>
                </a:solidFill>
              </a:defRPr>
            </a:lvl1pPr>
          </a:lstStyle>
          <a:p>
            <a:pPr>
              <a:buFont typeface="Arial"/>
              <a:buNone/>
            </a:pPr>
            <a:fld id="{6F2CE8F0-E1DF-E042-B708-A7F9984AD880}" type="datetimeFigureOut">
              <a:rPr lang="en-US" smtClean="0"/>
              <a:pPr>
                <a:buFont typeface="Arial"/>
                <a:buNone/>
              </a:pPr>
              <a:t>24/04/15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308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178" y="2361204"/>
            <a:ext cx="7035542" cy="1556937"/>
          </a:xfrm>
          <a:noFill/>
        </p:spPr>
        <p:txBody>
          <a:bodyPr wrap="square" lIns="108000" tIns="108000" rIns="108000" bIns="108000" rtlCol="0" anchor="b">
            <a:spAutoFit/>
          </a:bodyPr>
          <a:lstStyle>
            <a:lvl1pPr>
              <a:lnSpc>
                <a:spcPct val="70000"/>
              </a:lnSpc>
              <a:defRPr lang="en-US" sz="6000" dirty="0">
                <a:solidFill>
                  <a:schemeClr val="accent2"/>
                </a:solidFill>
                <a:ea typeface="+mn-ea"/>
              </a:defRPr>
            </a:lvl1pPr>
          </a:lstStyle>
          <a:p>
            <a:pPr marL="0" lvl="0">
              <a:lnSpc>
                <a:spcPct val="7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57178" y="3956774"/>
            <a:ext cx="2454237" cy="373694"/>
          </a:xfrm>
          <a:prstGeom prst="rect">
            <a:avLst/>
          </a:prstGeom>
          <a:noFill/>
        </p:spPr>
        <p:txBody>
          <a:bodyPr vert="horz" wrap="square" lIns="108000" tIns="93600" rIns="108000" bIns="93600" rtlCol="0">
            <a:spAutoFit/>
          </a:bodyPr>
          <a:lstStyle>
            <a:lvl1pPr>
              <a:defRPr lang="en-US" sz="1200" baseline="0" smtClean="0">
                <a:solidFill>
                  <a:schemeClr val="bg1"/>
                </a:solidFill>
              </a:defRPr>
            </a:lvl1pPr>
          </a:lstStyle>
          <a:p>
            <a:pPr>
              <a:buFont typeface="Arial"/>
              <a:buNone/>
            </a:pPr>
            <a:fld id="{6F2CE8F0-E1DF-E042-B708-A7F9984AD880}" type="datetimeFigureOut">
              <a:rPr lang="en-US" smtClean="0"/>
              <a:pPr>
                <a:buFont typeface="Arial"/>
                <a:buNone/>
              </a:pPr>
              <a:t>24/04/15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543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id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0473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4202" y="269443"/>
            <a:ext cx="764416" cy="1629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658" y="1939185"/>
            <a:ext cx="4790182" cy="1806236"/>
          </a:xfrm>
          <a:noFill/>
        </p:spPr>
        <p:txBody>
          <a:bodyPr wrap="square" lIns="108000" tIns="108000" rIns="108000" bIns="108000" rtlCol="0" anchor="b">
            <a:spAutoFit/>
          </a:bodyPr>
          <a:lstStyle>
            <a:lvl1pPr>
              <a:lnSpc>
                <a:spcPct val="80000"/>
              </a:lnSpc>
              <a:defRPr lang="en-US" sz="4800" dirty="0">
                <a:solidFill>
                  <a:schemeClr val="tx1"/>
                </a:solidFill>
                <a:ea typeface="+mn-ea"/>
              </a:defRPr>
            </a:lvl1pPr>
          </a:lstStyle>
          <a:p>
            <a:pPr marL="0" lvl="0">
              <a:lnSpc>
                <a:spcPct val="70000"/>
              </a:lnSpc>
            </a:pPr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180667" y="3877733"/>
            <a:ext cx="2609273" cy="907943"/>
          </a:xfrm>
          <a:prstGeom prst="rect">
            <a:avLst/>
          </a:prstGeom>
          <a:solidFill>
            <a:srgbClr val="41A23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24"/>
          <p:cNvSpPr>
            <a:spLocks noGrp="1"/>
          </p:cNvSpPr>
          <p:nvPr>
            <p:ph type="pic" sz="quarter" idx="16" hasCustomPrompt="1"/>
          </p:nvPr>
        </p:nvSpPr>
        <p:spPr>
          <a:xfrm>
            <a:off x="6278563" y="3973513"/>
            <a:ext cx="715962" cy="71596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108825" y="3973513"/>
            <a:ext cx="1577975" cy="715962"/>
          </a:xfrm>
        </p:spPr>
        <p:txBody>
          <a:bodyPr lIns="36000" rIns="36000" anchor="b">
            <a:noAutofit/>
          </a:bodyPr>
          <a:lstStyle>
            <a:lvl1pPr marL="0" indent="0">
              <a:spcAft>
                <a:spcPts val="0"/>
              </a:spcAft>
              <a:buNone/>
              <a:defRPr sz="1200" b="0" i="0" baseline="0">
                <a:solidFill>
                  <a:srgbClr val="FFFFFF"/>
                </a:solidFill>
                <a:latin typeface="SharpSansNo1-Bold"/>
                <a:cs typeface="SharpSansNo1-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r>
              <a:rPr lang="en-US" dirty="0" smtClean="0"/>
              <a:t> @contact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533658" y="3784054"/>
            <a:ext cx="4790182" cy="373694"/>
          </a:xfrm>
          <a:prstGeom prst="rect">
            <a:avLst/>
          </a:prstGeom>
          <a:noFill/>
        </p:spPr>
        <p:txBody>
          <a:bodyPr vert="horz" wrap="square" lIns="108000" tIns="93600" rIns="108000" bIns="93600" rtlCol="0">
            <a:spAutoFit/>
          </a:bodyPr>
          <a:lstStyle>
            <a:lvl1pPr>
              <a:defRPr lang="en-US" sz="1200" b="0" i="0" baseline="0" smtClean="0">
                <a:solidFill>
                  <a:srgbClr val="000000"/>
                </a:solidFill>
                <a:cs typeface="SharpSansNo1-Bold"/>
              </a:defRPr>
            </a:lvl1pPr>
          </a:lstStyle>
          <a:p>
            <a:pPr>
              <a:buFont typeface="Arial"/>
              <a:buNone/>
            </a:pPr>
            <a:fld id="{6F2CE8F0-E1DF-E042-B708-A7F9984AD880}" type="datetimeFigureOut">
              <a:rPr lang="en-US" smtClean="0"/>
              <a:pPr>
                <a:buFont typeface="Arial"/>
                <a:buNone/>
              </a:pPr>
              <a:t>24/04/15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8906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178" y="2361204"/>
            <a:ext cx="7035542" cy="1556937"/>
          </a:xfrm>
          <a:noFill/>
        </p:spPr>
        <p:txBody>
          <a:bodyPr wrap="square" lIns="108000" tIns="108000" rIns="108000" bIns="108000" rtlCol="0" anchor="b">
            <a:spAutoFit/>
          </a:bodyPr>
          <a:lstStyle>
            <a:lvl1pPr>
              <a:lnSpc>
                <a:spcPct val="70000"/>
              </a:lnSpc>
              <a:defRPr lang="en-US" sz="6000" dirty="0">
                <a:solidFill>
                  <a:schemeClr val="bg2"/>
                </a:solidFill>
                <a:ea typeface="+mn-ea"/>
              </a:defRPr>
            </a:lvl1pPr>
          </a:lstStyle>
          <a:p>
            <a:pPr marL="0" lvl="0">
              <a:lnSpc>
                <a:spcPct val="7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840767" y="371379"/>
            <a:ext cx="179387" cy="2152650"/>
          </a:xfrm>
          <a:blipFill rotWithShape="0"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57178" y="3956774"/>
            <a:ext cx="2454237" cy="276999"/>
          </a:xfrm>
          <a:prstGeom prst="rect">
            <a:avLst/>
          </a:prstGeom>
        </p:spPr>
        <p:txBody>
          <a:bodyPr vert="horz" wrap="square" lIns="108000" tIns="45720" rIns="108000" bIns="45720" rtlCol="0">
            <a:spAutoFit/>
          </a:bodyPr>
          <a:lstStyle>
            <a:lvl1pPr>
              <a:defRPr lang="en-US" sz="1200" smtClean="0">
                <a:solidFill>
                  <a:schemeClr val="bg1"/>
                </a:solidFill>
              </a:defRPr>
            </a:lvl1pPr>
          </a:lstStyle>
          <a:p>
            <a:pPr>
              <a:buFont typeface="Arial"/>
              <a:buNone/>
            </a:pPr>
            <a:fld id="{6F2CE8F0-E1DF-E042-B708-A7F9984AD880}" type="datetimeFigureOut">
              <a:rPr lang="en-US" smtClean="0"/>
              <a:pPr>
                <a:buFont typeface="Arial"/>
                <a:buNone/>
              </a:pPr>
              <a:t>24/04/15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39370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id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0473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4202" y="269443"/>
            <a:ext cx="764416" cy="1629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658" y="1939185"/>
            <a:ext cx="4790182" cy="1806236"/>
          </a:xfrm>
          <a:noFill/>
        </p:spPr>
        <p:txBody>
          <a:bodyPr wrap="square" lIns="108000" tIns="108000" rIns="108000" bIns="108000" rtlCol="0" anchor="b">
            <a:spAutoFit/>
          </a:bodyPr>
          <a:lstStyle>
            <a:lvl1pPr>
              <a:lnSpc>
                <a:spcPct val="80000"/>
              </a:lnSpc>
              <a:defRPr lang="en-US" sz="4800" dirty="0">
                <a:solidFill>
                  <a:schemeClr val="tx1"/>
                </a:solidFill>
                <a:ea typeface="+mn-ea"/>
              </a:defRPr>
            </a:lvl1pPr>
          </a:lstStyle>
          <a:p>
            <a:pPr marL="0" lvl="0">
              <a:lnSpc>
                <a:spcPct val="7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6180667" y="3877733"/>
            <a:ext cx="2609273" cy="907943"/>
          </a:xfrm>
          <a:prstGeom prst="rect">
            <a:avLst/>
          </a:prstGeom>
          <a:solidFill>
            <a:srgbClr val="41A23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Picture Placeholder 24"/>
          <p:cNvSpPr>
            <a:spLocks noGrp="1"/>
          </p:cNvSpPr>
          <p:nvPr>
            <p:ph type="pic" sz="quarter" idx="16" hasCustomPrompt="1"/>
          </p:nvPr>
        </p:nvSpPr>
        <p:spPr>
          <a:xfrm>
            <a:off x="6278563" y="3973513"/>
            <a:ext cx="715962" cy="71596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7108825" y="3973513"/>
            <a:ext cx="1577975" cy="715962"/>
          </a:xfrm>
        </p:spPr>
        <p:txBody>
          <a:bodyPr lIns="36000" rIns="36000" anchor="b">
            <a:noAutofit/>
          </a:bodyPr>
          <a:lstStyle>
            <a:lvl1pPr marL="0" indent="0">
              <a:spcAft>
                <a:spcPts val="0"/>
              </a:spcAft>
              <a:buNone/>
              <a:defRPr sz="1200" b="1" i="0" baseline="0">
                <a:solidFill>
                  <a:srgbClr val="FFFFFF"/>
                </a:solidFill>
                <a:latin typeface="+mj-lt"/>
                <a:cs typeface="SharpSansNo1-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Firstname</a:t>
            </a:r>
            <a:r>
              <a:rPr lang="en-US" dirty="0" smtClean="0"/>
              <a:t> </a:t>
            </a:r>
            <a:r>
              <a:rPr lang="en-US" dirty="0" err="1" smtClean="0"/>
              <a:t>Lastname</a:t>
            </a:r>
            <a:r>
              <a:rPr lang="en-US" dirty="0" smtClean="0"/>
              <a:t> @contact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533658" y="3784054"/>
            <a:ext cx="4790182" cy="373694"/>
          </a:xfrm>
          <a:prstGeom prst="rect">
            <a:avLst/>
          </a:prstGeom>
          <a:noFill/>
        </p:spPr>
        <p:txBody>
          <a:bodyPr vert="horz" wrap="square" lIns="108000" tIns="93600" rIns="108000" bIns="93600" rtlCol="0">
            <a:spAutoFit/>
          </a:bodyPr>
          <a:lstStyle>
            <a:lvl1pPr>
              <a:defRPr lang="en-US" sz="1200" b="0" i="0" baseline="0" smtClean="0">
                <a:solidFill>
                  <a:srgbClr val="000000"/>
                </a:solidFill>
                <a:cs typeface="SharpSansNo1-Bold"/>
              </a:defRPr>
            </a:lvl1pPr>
          </a:lstStyle>
          <a:p>
            <a:pPr>
              <a:buFont typeface="Arial"/>
              <a:buNone/>
            </a:pPr>
            <a:fld id="{6F2CE8F0-E1DF-E042-B708-A7F9984AD880}" type="datetimeFigureOut">
              <a:rPr lang="en-US" smtClean="0"/>
              <a:pPr>
                <a:buFont typeface="Arial"/>
                <a:buNone/>
              </a:pPr>
              <a:t>24/04/15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094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1A03D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863600" y="2365588"/>
            <a:ext cx="7447280" cy="318036"/>
          </a:xfr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lang="en-US" sz="1600" b="1" i="0" cap="all" spc="0" baseline="0" dirty="0">
                <a:solidFill>
                  <a:schemeClr val="bg1"/>
                </a:solidFill>
                <a:latin typeface="+mj-lt"/>
                <a:cs typeface="SharpSansNo1-Bold"/>
              </a:defRPr>
            </a:lvl1pPr>
          </a:lstStyle>
          <a:p>
            <a:pPr marL="0" lvl="0"/>
            <a:r>
              <a:rPr lang="fi-FI" dirty="0" smtClean="0"/>
              <a:t>// </a:t>
            </a:r>
            <a:r>
              <a:rPr lang="fi-FI" dirty="0" err="1" smtClean="0"/>
              <a:t>Add</a:t>
            </a:r>
            <a:r>
              <a:rPr lang="fi-FI" dirty="0" smtClean="0"/>
              <a:t> </a:t>
            </a:r>
            <a:r>
              <a:rPr lang="fi-FI" dirty="0" err="1" smtClean="0"/>
              <a:t>section</a:t>
            </a:r>
            <a:r>
              <a:rPr lang="fi-FI" dirty="0" smtClean="0"/>
              <a:t> </a:t>
            </a:r>
            <a:r>
              <a:rPr lang="fi-FI" dirty="0" err="1" smtClean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69734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87050" y="350897"/>
              <a:ext cx="8402890" cy="44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1A03D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63600" y="2196311"/>
            <a:ext cx="7447280" cy="656590"/>
          </a:xfr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lang="en-US" dirty="0"/>
            </a:lvl1pPr>
          </a:lstStyle>
          <a:p>
            <a:pPr marL="0"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3705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63600" y="2196311"/>
            <a:ext cx="7447280" cy="656590"/>
          </a:xfr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lang="en-US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1820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ex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87050" y="350897"/>
              <a:ext cx="8402890" cy="44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1A03D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11" name="Title 14"/>
          <p:cNvSpPr>
            <a:spLocks noGrp="1"/>
          </p:cNvSpPr>
          <p:nvPr>
            <p:ph type="title"/>
          </p:nvPr>
        </p:nvSpPr>
        <p:spPr>
          <a:xfrm>
            <a:off x="873760" y="861954"/>
            <a:ext cx="6525402" cy="1429998"/>
          </a:xfrm>
        </p:spPr>
        <p:txBody>
          <a:bodyPr wrap="square" tIns="36000" bIns="36000" anchor="ctr">
            <a:spAutoFit/>
          </a:bodyPr>
          <a:lstStyle>
            <a:lvl1pPr>
              <a:lnSpc>
                <a:spcPct val="80000"/>
              </a:lnSpc>
              <a:defRPr lang="en-US" sz="5400" b="1" i="0" kern="1200" baseline="0" dirty="0">
                <a:solidFill>
                  <a:srgbClr val="000000"/>
                </a:solidFill>
                <a:latin typeface="+mj-lt"/>
                <a:ea typeface="+mn-ea"/>
                <a:cs typeface="SharpSansNo1-Extra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73760" y="2494760"/>
            <a:ext cx="6086475" cy="141446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text</a:t>
            </a:r>
            <a:r>
              <a:rPr lang="fi-FI" dirty="0" smtClean="0"/>
              <a:t> </a:t>
            </a:r>
            <a:r>
              <a:rPr lang="fi-FI" dirty="0" err="1" smtClean="0"/>
              <a:t>styles</a:t>
            </a:r>
          </a:p>
          <a:p>
            <a:pPr lvl="1"/>
            <a:r>
              <a:rPr lang="fi-FI" dirty="0" smtClean="0"/>
              <a:t>Second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2"/>
            <a:r>
              <a:rPr lang="fi-FI" dirty="0" smtClean="0"/>
              <a:t>Third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3"/>
            <a:r>
              <a:rPr lang="fi-FI" dirty="0" err="1" smtClean="0"/>
              <a:t>Fourth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fi-FI" dirty="0" smtClean="0"/>
          </a:p>
          <a:p>
            <a:pPr lvl="4"/>
            <a:r>
              <a:rPr lang="fi-FI" dirty="0" err="1" smtClean="0"/>
              <a:t>Fifth</a:t>
            </a:r>
            <a:r>
              <a:rPr lang="fi-FI" dirty="0" smtClean="0"/>
              <a:t> </a:t>
            </a:r>
            <a:r>
              <a:rPr lang="fi-FI" dirty="0" err="1" smtClean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24853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87050" y="350897"/>
              <a:ext cx="8402890" cy="44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1A03D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73760" y="863600"/>
            <a:ext cx="4499598" cy="2110032"/>
          </a:xfrm>
        </p:spPr>
        <p:txBody>
          <a:bodyPr vert="horz" wrap="square" lIns="91440" tIns="36000" rIns="91440" bIns="36000" rtlCol="0" anchor="b">
            <a:normAutofit/>
          </a:bodyPr>
          <a:lstStyle>
            <a:lvl1pPr>
              <a:defRPr lang="en-US" sz="5400" baseline="0" dirty="0">
                <a:ea typeface="+mn-ea"/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873760" y="3096597"/>
            <a:ext cx="4499598" cy="1211243"/>
          </a:xfrm>
        </p:spPr>
        <p:txBody>
          <a:bodyPr vert="horz" wrap="square" lIns="91440" tIns="45720" rIns="91440" bIns="45720" rtlCol="0">
            <a:normAutofit/>
          </a:bodyPr>
          <a:lstStyle>
            <a:lvl1pPr marL="0" indent="0">
              <a:buNone/>
              <a:defRPr lang="fi-FI" sz="1400" dirty="0" smtClean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5771723" y="863600"/>
            <a:ext cx="2600117" cy="344424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i-FI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9096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87050" y="350897"/>
              <a:ext cx="8402890" cy="44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1A03D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73759" y="863600"/>
            <a:ext cx="6525403" cy="1428352"/>
          </a:xfrm>
        </p:spPr>
        <p:txBody>
          <a:bodyPr vert="horz" wrap="square" lIns="91440" tIns="36000" rIns="91440" bIns="36000" rtlCol="0" anchor="ctr">
            <a:spAutoFit/>
          </a:bodyPr>
          <a:lstStyle>
            <a:lvl1pPr>
              <a:lnSpc>
                <a:spcPct val="80000"/>
              </a:lnSpc>
              <a:defRPr lang="en-US" sz="5400" baseline="0" dirty="0">
                <a:ea typeface="+mn-ea"/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873760" y="2418088"/>
            <a:ext cx="3571240" cy="1969632"/>
          </a:xfrm>
        </p:spPr>
        <p:txBody>
          <a:bodyPr vert="horz" wrap="square" lIns="91440" tIns="45720" rIns="91440" bIns="45720" rtlCol="0">
            <a:normAutofit/>
          </a:bodyPr>
          <a:lstStyle>
            <a:lvl1pPr marL="285750" indent="-285750">
              <a:spcAft>
                <a:spcPts val="600"/>
              </a:spcAft>
              <a:buFont typeface="Arial"/>
              <a:buChar char="•"/>
              <a:defRPr lang="fi-FI" sz="1200" dirty="0" smtClean="0"/>
            </a:lvl1pPr>
          </a:lstStyle>
          <a:p>
            <a:pPr lvl="0"/>
            <a:endParaRPr lang="en-US" dirty="0" smtClean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800600" y="2418089"/>
            <a:ext cx="3571240" cy="1969632"/>
          </a:xfrm>
        </p:spPr>
        <p:txBody>
          <a:bodyPr vert="horz" wrap="square" lIns="91440" tIns="45720" rIns="91440" bIns="45720" rtlCol="0">
            <a:normAutofit/>
          </a:bodyPr>
          <a:lstStyle>
            <a:lvl1pPr marL="285750" indent="-285750">
              <a:spcAft>
                <a:spcPts val="600"/>
              </a:spcAft>
              <a:buFont typeface="Arial"/>
              <a:buChar char="•"/>
              <a:defRPr lang="fi-FI" sz="1200" dirty="0" smtClean="0"/>
            </a:lvl1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6167774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87050" y="350896"/>
            <a:ext cx="8402890" cy="44347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73766" y="2588319"/>
            <a:ext cx="4552067" cy="318036"/>
          </a:xfrm>
        </p:spPr>
        <p:txBody>
          <a:bodyPr wrap="square" anchor="t">
            <a:spAutoFit/>
          </a:bodyPr>
          <a:lstStyle>
            <a:lvl1pPr marL="0" indent="0">
              <a:lnSpc>
                <a:spcPct val="90000"/>
              </a:lnSpc>
              <a:buNone/>
              <a:defRPr sz="1600" b="1" i="0" spc="-50">
                <a:solidFill>
                  <a:srgbClr val="210F00"/>
                </a:solidFill>
                <a:latin typeface="+mj-lt"/>
                <a:cs typeface="SharpSansNo1-Bold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873760" y="861954"/>
            <a:ext cx="6525402" cy="1429998"/>
          </a:xfrm>
        </p:spPr>
        <p:txBody>
          <a:bodyPr wrap="square" tIns="36000" bIns="36000" anchor="ctr">
            <a:spAutoFit/>
          </a:bodyPr>
          <a:lstStyle>
            <a:lvl1pPr>
              <a:lnSpc>
                <a:spcPct val="80000"/>
              </a:lnSpc>
              <a:defRPr lang="en-US" sz="5400" b="1" i="0" kern="1200" baseline="0" dirty="0">
                <a:solidFill>
                  <a:srgbClr val="000000"/>
                </a:solidFill>
                <a:latin typeface="+mj-lt"/>
                <a:ea typeface="+mn-ea"/>
                <a:cs typeface="SharpSansNo1-Extra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73766" y="3187380"/>
            <a:ext cx="4552950" cy="1209675"/>
          </a:xfrm>
        </p:spPr>
        <p:txBody>
          <a:bodyPr>
            <a:noAutofit/>
          </a:bodyPr>
          <a:lstStyle>
            <a:lvl1pPr marL="171450" indent="-171450">
              <a:buFont typeface="Arial"/>
              <a:buChar char="•"/>
              <a:defRPr sz="900"/>
            </a:lvl1pPr>
            <a:lvl2pPr marL="457200" indent="0">
              <a:buNone/>
              <a:defRPr sz="800"/>
            </a:lvl2pPr>
            <a:lvl3pPr marL="914400" indent="0">
              <a:buNone/>
              <a:defRPr sz="700"/>
            </a:lvl3pPr>
            <a:lvl4pPr marL="1371600" indent="0">
              <a:buNone/>
              <a:defRPr sz="600"/>
            </a:lvl4pPr>
            <a:lvl5pPr marL="1828800" indent="0">
              <a:buNone/>
              <a:defRPr sz="600"/>
            </a:lvl5pPr>
          </a:lstStyle>
          <a:p>
            <a:pPr lvl="0"/>
            <a:r>
              <a:rPr lang="fi-FI" dirty="0" err="1" smtClean="0"/>
              <a:t>Click</a:t>
            </a:r>
            <a:r>
              <a:rPr lang="fi-FI" dirty="0" smtClean="0"/>
              <a:t> to </a:t>
            </a:r>
            <a:r>
              <a:rPr lang="fi-FI" dirty="0" err="1" smtClean="0"/>
              <a:t>edit</a:t>
            </a:r>
            <a:r>
              <a:rPr lang="fi-FI" dirty="0" smtClean="0"/>
              <a:t> </a:t>
            </a:r>
            <a:r>
              <a:rPr lang="fi-FI" dirty="0" err="1" smtClean="0"/>
              <a:t>Master</a:t>
            </a:r>
            <a:r>
              <a:rPr lang="fi-FI" dirty="0" smtClean="0"/>
              <a:t> </a:t>
            </a:r>
            <a:r>
              <a:rPr lang="fi-FI" dirty="0" err="1" smtClean="0"/>
              <a:t>text</a:t>
            </a:r>
            <a:r>
              <a:rPr lang="fi-FI" dirty="0" smtClean="0"/>
              <a:t> </a:t>
            </a:r>
            <a:r>
              <a:rPr lang="fi-FI" dirty="0" err="1" smtClean="0"/>
              <a:t>styles</a:t>
            </a: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358776635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ext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87050" y="350897"/>
              <a:ext cx="8402890" cy="44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1A03D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73760" y="863600"/>
            <a:ext cx="3688080" cy="2110032"/>
          </a:xfrm>
        </p:spPr>
        <p:txBody>
          <a:bodyPr vert="horz" wrap="square" lIns="91440" tIns="36000" rIns="91440" bIns="36000" rtlCol="0" anchor="b">
            <a:normAutofit/>
          </a:bodyPr>
          <a:lstStyle>
            <a:lvl1pPr>
              <a:lnSpc>
                <a:spcPct val="80000"/>
              </a:lnSpc>
              <a:defRPr lang="en-US" sz="5400" baseline="0" dirty="0">
                <a:ea typeface="+mn-ea"/>
              </a:defRPr>
            </a:lvl1pPr>
          </a:lstStyle>
          <a:p>
            <a:pPr marL="0" lvl="0">
              <a:lnSpc>
                <a:spcPct val="80000"/>
              </a:lnSpc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873760" y="3096597"/>
            <a:ext cx="3688080" cy="1291123"/>
          </a:xfrm>
        </p:spPr>
        <p:txBody>
          <a:bodyPr vert="horz" wrap="square" lIns="91440" tIns="45720" rIns="91440" bIns="45720" rtlCol="0">
            <a:normAutofit/>
          </a:bodyPr>
          <a:lstStyle>
            <a:lvl1pPr marL="0" indent="0">
              <a:buNone/>
              <a:defRPr lang="fi-FI" sz="1400" dirty="0" smtClean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 hasCustomPrompt="1"/>
          </p:nvPr>
        </p:nvSpPr>
        <p:spPr>
          <a:xfrm>
            <a:off x="4895185" y="863600"/>
            <a:ext cx="3486815" cy="352412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fi-FI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065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1A03D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863600" y="2365588"/>
            <a:ext cx="7447280" cy="318036"/>
          </a:xfr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lang="en-US" sz="1600" b="0" i="0" cap="all" spc="0" baseline="0" dirty="0">
                <a:solidFill>
                  <a:schemeClr val="bg1"/>
                </a:solidFill>
                <a:latin typeface="SharpSansNo1-Bold"/>
                <a:cs typeface="SharpSansNo1-Bold"/>
              </a:defRPr>
            </a:lvl1pPr>
          </a:lstStyle>
          <a:p>
            <a:pPr marL="0" lvl="0"/>
            <a:r>
              <a:rPr lang="fi-FI" dirty="0" smtClean="0"/>
              <a:t>// </a:t>
            </a:r>
            <a:r>
              <a:rPr lang="fi-FI" dirty="0" err="1" smtClean="0"/>
              <a:t>Add</a:t>
            </a:r>
            <a:r>
              <a:rPr lang="fi-FI" dirty="0" smtClean="0"/>
              <a:t> </a:t>
            </a:r>
            <a:r>
              <a:rPr lang="fi-FI" dirty="0" err="1" smtClean="0"/>
              <a:t>section</a:t>
            </a:r>
            <a:r>
              <a:rPr lang="fi-FI" dirty="0" smtClean="0"/>
              <a:t> </a:t>
            </a:r>
            <a:r>
              <a:rPr lang="fi-FI" dirty="0" err="1" smtClean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1281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800" y="482977"/>
            <a:ext cx="8160175" cy="411257"/>
          </a:xfrm>
        </p:spPr>
        <p:txBody>
          <a:bodyPr wrap="square" tIns="36000" bIns="36000" anchor="t">
            <a:spAutoFit/>
          </a:bodyPr>
          <a:lstStyle>
            <a:lvl1pPr>
              <a:defRPr sz="2400" spc="-5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509588" y="1324610"/>
            <a:ext cx="8159750" cy="3344227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fi-FI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370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diagra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87050" y="350897"/>
              <a:ext cx="8402890" cy="44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1A03D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599" y="714879"/>
            <a:ext cx="7487921" cy="326619"/>
          </a:xfrm>
        </p:spPr>
        <p:txBody>
          <a:bodyPr wrap="square" tIns="36000" bIns="36000" anchor="t">
            <a:spAutoFit/>
          </a:bodyPr>
          <a:lstStyle>
            <a:lvl1pPr>
              <a:defRPr sz="1800" spc="-5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863599" y="1324611"/>
            <a:ext cx="7487921" cy="306311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fi-FI" dirty="0" smtClean="0"/>
              <a:t>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5150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73464" y="2577425"/>
            <a:ext cx="3708184" cy="261610"/>
          </a:xfrm>
        </p:spPr>
        <p:txBody>
          <a:bodyPr wrap="square" anchor="b">
            <a:spAutoFit/>
          </a:bodyPr>
          <a:lstStyle>
            <a:lvl1pPr marL="0" indent="0">
              <a:buNone/>
              <a:defRPr sz="1100" b="1" i="0">
                <a:solidFill>
                  <a:srgbClr val="210F00"/>
                </a:solidFill>
                <a:latin typeface="+mj-lt"/>
                <a:cs typeface="SharpSansNo1-Bold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19"/>
          </p:nvPr>
        </p:nvSpPr>
        <p:spPr>
          <a:xfrm>
            <a:off x="873760" y="2958737"/>
            <a:ext cx="3707884" cy="1504950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950" b="0" i="0" baseline="0">
                <a:latin typeface="+mn-lt"/>
                <a:cs typeface="SharpSansNo1-Medium"/>
              </a:defRPr>
            </a:lvl1pPr>
            <a:lvl2pPr marL="457200" indent="0">
              <a:buNone/>
              <a:defRPr sz="900" b="0" i="0">
                <a:latin typeface="SharpSansNo1-Medium"/>
                <a:cs typeface="SharpSansNo1-Medium"/>
              </a:defRPr>
            </a:lvl2pPr>
            <a:lvl3pPr marL="914400" indent="0">
              <a:buNone/>
              <a:defRPr sz="800" b="0" i="0">
                <a:latin typeface="SharpSansNo1-Medium"/>
                <a:cs typeface="SharpSansNo1-Medium"/>
              </a:defRPr>
            </a:lvl3pPr>
            <a:lvl4pPr marL="1371600" indent="0">
              <a:buNone/>
              <a:defRPr sz="700" b="0" i="0">
                <a:latin typeface="SharpSansNo1-Medium"/>
                <a:cs typeface="SharpSansNo1-Medium"/>
              </a:defRPr>
            </a:lvl4pPr>
            <a:lvl5pPr marL="1828800" indent="0">
              <a:buNone/>
              <a:defRPr sz="700" b="0" i="0">
                <a:latin typeface="SharpSansNo1-Medium"/>
                <a:cs typeface="SharpSansNo1-Medium"/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0"/>
          </p:nvPr>
        </p:nvSpPr>
        <p:spPr>
          <a:xfrm>
            <a:off x="4662553" y="2958737"/>
            <a:ext cx="3707884" cy="1504950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50" b="0" i="0" baseline="0">
                <a:latin typeface="+mn-lt"/>
                <a:cs typeface="SharpSansNo1-Medium"/>
              </a:defRPr>
            </a:lvl1pPr>
            <a:lvl2pPr marL="457200" indent="0">
              <a:buNone/>
              <a:defRPr sz="900" b="0" i="0">
                <a:latin typeface="SharpSansNo1-Medium"/>
                <a:cs typeface="SharpSansNo1-Medium"/>
              </a:defRPr>
            </a:lvl2pPr>
            <a:lvl3pPr marL="914400" indent="0">
              <a:buNone/>
              <a:defRPr sz="800" b="0" i="0">
                <a:latin typeface="SharpSansNo1-Medium"/>
                <a:cs typeface="SharpSansNo1-Medium"/>
              </a:defRPr>
            </a:lvl3pPr>
            <a:lvl4pPr marL="1371600" indent="0">
              <a:buNone/>
              <a:defRPr sz="700" b="0" i="0">
                <a:latin typeface="SharpSansNo1-Medium"/>
                <a:cs typeface="SharpSansNo1-Medium"/>
              </a:defRPr>
            </a:lvl4pPr>
            <a:lvl5pPr marL="1828800" indent="0">
              <a:buNone/>
              <a:defRPr sz="700" b="0" i="0">
                <a:latin typeface="SharpSansNo1-Medium"/>
                <a:cs typeface="SharpSansNo1-Medium"/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itle 14"/>
          <p:cNvSpPr>
            <a:spLocks noGrp="1"/>
          </p:cNvSpPr>
          <p:nvPr>
            <p:ph type="title"/>
          </p:nvPr>
        </p:nvSpPr>
        <p:spPr>
          <a:xfrm>
            <a:off x="873760" y="861954"/>
            <a:ext cx="6525402" cy="1429998"/>
          </a:xfrm>
        </p:spPr>
        <p:txBody>
          <a:bodyPr wrap="square" tIns="36000" bIns="36000" anchor="ctr">
            <a:spAutoFit/>
          </a:bodyPr>
          <a:lstStyle>
            <a:lvl1pPr>
              <a:lnSpc>
                <a:spcPct val="80000"/>
              </a:lnSpc>
              <a:defRPr lang="en-US" sz="5400" b="1" i="0" kern="1200" baseline="0" dirty="0">
                <a:solidFill>
                  <a:srgbClr val="000000"/>
                </a:solidFill>
                <a:latin typeface="+mj-lt"/>
                <a:ea typeface="+mn-ea"/>
                <a:cs typeface="SharpSansNo1-Extra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778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attern_warm_grey_white_spiral.pn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7" y="0"/>
            <a:ext cx="9130473" cy="5143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873464" y="2577425"/>
            <a:ext cx="3708184" cy="261610"/>
          </a:xfrm>
        </p:spPr>
        <p:txBody>
          <a:bodyPr wrap="square" anchor="b">
            <a:spAutoFit/>
          </a:bodyPr>
          <a:lstStyle>
            <a:lvl1pPr marL="0" indent="0">
              <a:buNone/>
              <a:defRPr sz="1100" b="1" i="0">
                <a:solidFill>
                  <a:srgbClr val="210F00"/>
                </a:solidFill>
                <a:latin typeface="+mj-lt"/>
                <a:cs typeface="SharpSansNo1-Bold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19"/>
          </p:nvPr>
        </p:nvSpPr>
        <p:spPr>
          <a:xfrm>
            <a:off x="873760" y="2958737"/>
            <a:ext cx="3707884" cy="1504950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950" b="0" i="0" baseline="0">
                <a:latin typeface="+mn-lt"/>
                <a:cs typeface="SharpSansNo1-Medium"/>
              </a:defRPr>
            </a:lvl1pPr>
            <a:lvl2pPr marL="457200" indent="0">
              <a:buNone/>
              <a:defRPr sz="900" b="0" i="0">
                <a:latin typeface="SharpSansNo1-Medium"/>
                <a:cs typeface="SharpSansNo1-Medium"/>
              </a:defRPr>
            </a:lvl2pPr>
            <a:lvl3pPr marL="914400" indent="0">
              <a:buNone/>
              <a:defRPr sz="800" b="0" i="0">
                <a:latin typeface="SharpSansNo1-Medium"/>
                <a:cs typeface="SharpSansNo1-Medium"/>
              </a:defRPr>
            </a:lvl3pPr>
            <a:lvl4pPr marL="1371600" indent="0">
              <a:buNone/>
              <a:defRPr sz="700" b="0" i="0">
                <a:latin typeface="SharpSansNo1-Medium"/>
                <a:cs typeface="SharpSansNo1-Medium"/>
              </a:defRPr>
            </a:lvl4pPr>
            <a:lvl5pPr marL="1828800" indent="0">
              <a:buNone/>
              <a:defRPr sz="700" b="0" i="0">
                <a:latin typeface="SharpSansNo1-Medium"/>
                <a:cs typeface="SharpSansNo1-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20"/>
          </p:nvPr>
        </p:nvSpPr>
        <p:spPr>
          <a:xfrm>
            <a:off x="4662553" y="2958737"/>
            <a:ext cx="3707884" cy="1504950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50" b="0" i="0" baseline="0">
                <a:latin typeface="+mn-lt"/>
                <a:cs typeface="SharpSansNo1-Medium"/>
              </a:defRPr>
            </a:lvl1pPr>
            <a:lvl2pPr marL="45720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00" b="0" i="0">
                <a:latin typeface="SharpSansNo1-Medium"/>
                <a:cs typeface="SharpSansNo1-Medium"/>
              </a:defRPr>
            </a:lvl2pPr>
            <a:lvl3pPr marL="91440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800" b="0" i="0">
                <a:latin typeface="SharpSansNo1-Medium"/>
                <a:cs typeface="SharpSansNo1-Medium"/>
              </a:defRPr>
            </a:lvl3pPr>
            <a:lvl4pPr marL="137160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700" b="0" i="0">
                <a:latin typeface="SharpSansNo1-Medium"/>
                <a:cs typeface="SharpSansNo1-Medium"/>
              </a:defRPr>
            </a:lvl4pPr>
            <a:lvl5pPr marL="182880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700" b="0" i="0">
                <a:latin typeface="SharpSansNo1-Medium"/>
                <a:cs typeface="SharpSansNo1-Medium"/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itle 14"/>
          <p:cNvSpPr>
            <a:spLocks noGrp="1"/>
          </p:cNvSpPr>
          <p:nvPr>
            <p:ph type="title"/>
          </p:nvPr>
        </p:nvSpPr>
        <p:spPr>
          <a:xfrm>
            <a:off x="873760" y="861954"/>
            <a:ext cx="6525402" cy="1429998"/>
          </a:xfrm>
        </p:spPr>
        <p:txBody>
          <a:bodyPr wrap="square" tIns="36000" bIns="36000" anchor="ctr">
            <a:spAutoFit/>
          </a:bodyPr>
          <a:lstStyle>
            <a:lvl1pPr>
              <a:lnSpc>
                <a:spcPct val="80000"/>
              </a:lnSpc>
              <a:defRPr lang="en-US" sz="5400" b="1" i="0" kern="1200" baseline="0" dirty="0">
                <a:solidFill>
                  <a:srgbClr val="000000"/>
                </a:solidFill>
                <a:latin typeface="+mj-lt"/>
                <a:ea typeface="+mn-ea"/>
                <a:cs typeface="SharpSansNo1-Extra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30598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long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387050" y="350897"/>
              <a:ext cx="8402890" cy="44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1A03D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1107" y="702448"/>
            <a:ext cx="7505814" cy="348430"/>
          </a:xfrm>
        </p:spPr>
        <p:txBody>
          <a:bodyPr vert="horz" wrap="square" lIns="108000" tIns="46800" rIns="108000" bIns="46800" rtlCol="0" anchor="t">
            <a:spAutoFit/>
          </a:bodyPr>
          <a:lstStyle>
            <a:lvl1pPr>
              <a:defRPr lang="en-US" sz="1800" spc="-50" dirty="0">
                <a:cs typeface="SharpSansNo1-Bold"/>
              </a:defRPr>
            </a:lvl1pPr>
          </a:lstStyle>
          <a:p>
            <a:pPr marL="0" lvl="0"/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2"/>
          </p:nvPr>
        </p:nvSpPr>
        <p:spPr>
          <a:xfrm>
            <a:off x="871107" y="1218535"/>
            <a:ext cx="3573893" cy="316931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/>
            </a:lvl1pPr>
            <a:lvl2pPr marL="457200" indent="0">
              <a:spcBef>
                <a:spcPts val="0"/>
              </a:spcBef>
              <a:spcAft>
                <a:spcPts val="600"/>
              </a:spcAft>
              <a:buNone/>
              <a:defRPr sz="900"/>
            </a:lvl2pPr>
            <a:lvl3pPr marL="914400" indent="0">
              <a:spcBef>
                <a:spcPts val="0"/>
              </a:spcBef>
              <a:spcAft>
                <a:spcPts val="600"/>
              </a:spcAft>
              <a:buNone/>
              <a:defRPr sz="800"/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700"/>
            </a:lvl4pPr>
            <a:lvl5pPr marL="1828800" indent="0">
              <a:spcBef>
                <a:spcPts val="0"/>
              </a:spcBef>
              <a:spcAft>
                <a:spcPts val="600"/>
              </a:spcAft>
              <a:buNone/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10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805680" y="1218535"/>
            <a:ext cx="3571240" cy="3169315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000"/>
            </a:lvl1pPr>
            <a:lvl2pPr marL="457200" indent="0">
              <a:spcBef>
                <a:spcPts val="0"/>
              </a:spcBef>
              <a:spcAft>
                <a:spcPts val="600"/>
              </a:spcAft>
              <a:buNone/>
              <a:defRPr sz="900"/>
            </a:lvl2pPr>
            <a:lvl3pPr marL="914400" indent="0">
              <a:spcBef>
                <a:spcPts val="0"/>
              </a:spcBef>
              <a:spcAft>
                <a:spcPts val="600"/>
              </a:spcAft>
              <a:buNone/>
              <a:defRPr sz="800"/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700"/>
            </a:lvl4pPr>
            <a:lvl5pPr marL="1828800" indent="0">
              <a:spcBef>
                <a:spcPts val="0"/>
              </a:spcBef>
              <a:spcAft>
                <a:spcPts val="600"/>
              </a:spcAft>
              <a:buNone/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60866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579440" y="2322558"/>
            <a:ext cx="2306069" cy="430887"/>
          </a:xfrm>
        </p:spPr>
        <p:txBody>
          <a:bodyPr wrap="square" anchor="t">
            <a:spAutoFit/>
          </a:bodyPr>
          <a:lstStyle>
            <a:lvl1pPr marL="0" indent="0">
              <a:buNone/>
              <a:defRPr sz="1100" b="1" i="0" cap="all">
                <a:solidFill>
                  <a:schemeClr val="bg2"/>
                </a:solidFill>
                <a:latin typeface="+mj-lt"/>
                <a:cs typeface="SharpSansNo1-Bold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9"/>
          </p:nvPr>
        </p:nvSpPr>
        <p:spPr>
          <a:xfrm>
            <a:off x="579440" y="2752989"/>
            <a:ext cx="2306068" cy="1859649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000" b="0" i="0" baseline="0">
                <a:latin typeface="+mn-lt"/>
                <a:cs typeface="SharpSansNo1-Medium"/>
              </a:defRPr>
            </a:lvl1pPr>
            <a:lvl2pPr marL="457200" indent="0">
              <a:buNone/>
              <a:defRPr sz="1000" b="0" i="0">
                <a:latin typeface="SharpSansNo1-Medium"/>
                <a:cs typeface="SharpSansNo1-Medium"/>
              </a:defRPr>
            </a:lvl2pPr>
            <a:lvl3pPr marL="914400" indent="0">
              <a:buNone/>
              <a:defRPr sz="900" b="0" i="0">
                <a:latin typeface="SharpSansNo1-Medium"/>
                <a:cs typeface="SharpSansNo1-Medium"/>
              </a:defRPr>
            </a:lvl3pPr>
            <a:lvl4pPr marL="1371600" indent="0">
              <a:buNone/>
              <a:defRPr sz="1100" b="0" i="0">
                <a:latin typeface="SharpSansNo1-Medium"/>
                <a:cs typeface="SharpSansNo1-Medium"/>
              </a:defRPr>
            </a:lvl4pPr>
            <a:lvl5pPr marL="1828800" indent="0">
              <a:buNone/>
              <a:defRPr sz="1100" b="0" i="0">
                <a:latin typeface="SharpSansNo1-Medium"/>
                <a:cs typeface="SharpSansNo1-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579440" y="694559"/>
            <a:ext cx="6380478" cy="1429998"/>
          </a:xfrm>
        </p:spPr>
        <p:txBody>
          <a:bodyPr wrap="square" tIns="36000" bIns="36000" anchor="ctr">
            <a:spAutoFit/>
          </a:bodyPr>
          <a:lstStyle>
            <a:lvl1pPr>
              <a:lnSpc>
                <a:spcPct val="80000"/>
              </a:lnSpc>
              <a:defRPr lang="en-US" sz="5400" b="1" i="0" kern="1200" baseline="0" dirty="0">
                <a:solidFill>
                  <a:srgbClr val="000000"/>
                </a:solidFill>
                <a:latin typeface="+mj-lt"/>
                <a:ea typeface="+mn-ea"/>
                <a:cs typeface="SharpSansNo1-Extra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6301604" y="2322558"/>
            <a:ext cx="2306068" cy="430887"/>
          </a:xfrm>
        </p:spPr>
        <p:txBody>
          <a:bodyPr wrap="square" anchor="t">
            <a:spAutoFit/>
          </a:bodyPr>
          <a:lstStyle>
            <a:lvl1pPr marL="0" indent="0">
              <a:buNone/>
              <a:defRPr sz="1100" b="1" i="0" cap="all">
                <a:solidFill>
                  <a:schemeClr val="bg2"/>
                </a:solidFill>
                <a:latin typeface="+mj-lt"/>
                <a:cs typeface="SharpSansNo1-Bold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1"/>
          <p:cNvSpPr>
            <a:spLocks noGrp="1"/>
          </p:cNvSpPr>
          <p:nvPr>
            <p:ph sz="quarter" idx="21"/>
          </p:nvPr>
        </p:nvSpPr>
        <p:spPr>
          <a:xfrm>
            <a:off x="6301603" y="2753445"/>
            <a:ext cx="2306068" cy="1854365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000" b="0" i="0" baseline="0">
                <a:latin typeface="+mn-lt"/>
                <a:cs typeface="SharpSansNo1-Medium"/>
              </a:defRPr>
            </a:lvl1pPr>
            <a:lvl2pPr marL="457200" indent="0">
              <a:buNone/>
              <a:defRPr sz="1000" b="0" i="0">
                <a:latin typeface="SharpSansNo1-Medium"/>
                <a:cs typeface="SharpSansNo1-Medium"/>
              </a:defRPr>
            </a:lvl2pPr>
            <a:lvl3pPr marL="914400" indent="0">
              <a:buNone/>
              <a:defRPr sz="900" b="0" i="0">
                <a:latin typeface="SharpSansNo1-Medium"/>
                <a:cs typeface="SharpSansNo1-Medium"/>
              </a:defRPr>
            </a:lvl3pPr>
            <a:lvl4pPr marL="1371600" indent="0">
              <a:buNone/>
              <a:defRPr sz="1100" b="0" i="0">
                <a:latin typeface="SharpSansNo1-Medium"/>
                <a:cs typeface="SharpSansNo1-Medium"/>
              </a:defRPr>
            </a:lvl4pPr>
            <a:lvl5pPr marL="1828800" indent="0">
              <a:buNone/>
              <a:defRPr sz="1100" b="0" i="0">
                <a:latin typeface="SharpSansNo1-Medium"/>
                <a:cs typeface="SharpSansNo1-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22"/>
          </p:nvPr>
        </p:nvSpPr>
        <p:spPr>
          <a:xfrm>
            <a:off x="3440522" y="2322558"/>
            <a:ext cx="2306069" cy="430887"/>
          </a:xfrm>
        </p:spPr>
        <p:txBody>
          <a:bodyPr wrap="square" anchor="t">
            <a:spAutoFit/>
          </a:bodyPr>
          <a:lstStyle>
            <a:lvl1pPr marL="0" indent="0">
              <a:buNone/>
              <a:defRPr sz="1100" b="1" i="0" cap="all">
                <a:solidFill>
                  <a:schemeClr val="bg2"/>
                </a:solidFill>
                <a:latin typeface="+mj-lt"/>
                <a:cs typeface="SharpSansNo1-Bold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11"/>
          <p:cNvSpPr>
            <a:spLocks noGrp="1"/>
          </p:cNvSpPr>
          <p:nvPr>
            <p:ph sz="quarter" idx="23"/>
          </p:nvPr>
        </p:nvSpPr>
        <p:spPr>
          <a:xfrm>
            <a:off x="3440521" y="2753445"/>
            <a:ext cx="2306069" cy="1854365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1000" b="0" i="0" baseline="0">
                <a:latin typeface="+mn-lt"/>
                <a:cs typeface="SharpSansNo1-Medium"/>
              </a:defRPr>
            </a:lvl1pPr>
            <a:lvl2pPr marL="457200" indent="0">
              <a:buNone/>
              <a:defRPr sz="1000" b="0" i="0">
                <a:latin typeface="SharpSansNo1-Medium"/>
                <a:cs typeface="SharpSansNo1-Medium"/>
              </a:defRPr>
            </a:lvl2pPr>
            <a:lvl3pPr marL="914400" indent="0">
              <a:buNone/>
              <a:defRPr sz="900" b="0" i="0">
                <a:latin typeface="SharpSansNo1-Medium"/>
                <a:cs typeface="SharpSansNo1-Medium"/>
              </a:defRPr>
            </a:lvl3pPr>
            <a:lvl4pPr marL="1371600" indent="0">
              <a:buNone/>
              <a:defRPr sz="1100" b="0" i="0">
                <a:latin typeface="SharpSansNo1-Medium"/>
                <a:cs typeface="SharpSansNo1-Medium"/>
              </a:defRPr>
            </a:lvl4pPr>
            <a:lvl5pPr marL="1828800" indent="0">
              <a:buNone/>
              <a:defRPr sz="1100" b="0" i="0">
                <a:latin typeface="SharpSansNo1-Medium"/>
                <a:cs typeface="SharpSansNo1-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5416941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387050" y="350897"/>
              <a:ext cx="8402890" cy="44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1A03D"/>
                </a:solidFill>
              </a:endParaRPr>
            </a:p>
          </p:txBody>
        </p:sp>
      </p:grpSp>
      <p:sp>
        <p:nvSpPr>
          <p:cNvPr id="25" name="Content Placeholder 5"/>
          <p:cNvSpPr>
            <a:spLocks noGrp="1"/>
          </p:cNvSpPr>
          <p:nvPr>
            <p:ph sz="quarter" idx="26"/>
          </p:nvPr>
        </p:nvSpPr>
        <p:spPr>
          <a:xfrm>
            <a:off x="6031997" y="1218535"/>
            <a:ext cx="2340000" cy="3158188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1000"/>
            </a:lvl1pPr>
            <a:lvl2pPr marL="457200" indent="0">
              <a:spcAft>
                <a:spcPts val="400"/>
              </a:spcAft>
              <a:buNone/>
              <a:defRPr sz="900"/>
            </a:lvl2pPr>
            <a:lvl3pPr marL="914400" indent="0">
              <a:spcAft>
                <a:spcPts val="400"/>
              </a:spcAft>
              <a:buNone/>
              <a:defRPr sz="800"/>
            </a:lvl3pPr>
            <a:lvl4pPr marL="1371600" indent="0">
              <a:spcAft>
                <a:spcPts val="400"/>
              </a:spcAft>
              <a:buNone/>
              <a:defRPr sz="700"/>
            </a:lvl4pPr>
            <a:lvl5pPr marL="1828800" indent="0">
              <a:spcAft>
                <a:spcPts val="400"/>
              </a:spcAft>
              <a:buNone/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23"/>
          </p:nvPr>
        </p:nvSpPr>
        <p:spPr>
          <a:xfrm>
            <a:off x="871107" y="1218535"/>
            <a:ext cx="2322618" cy="3158188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1000" baseline="0"/>
            </a:lvl1pPr>
            <a:lvl2pPr marL="457200" indent="0">
              <a:spcAft>
                <a:spcPts val="400"/>
              </a:spcAft>
              <a:buNone/>
              <a:defRPr sz="900"/>
            </a:lvl2pPr>
            <a:lvl3pPr marL="914400" indent="0">
              <a:spcAft>
                <a:spcPts val="400"/>
              </a:spcAft>
              <a:buNone/>
              <a:defRPr sz="800"/>
            </a:lvl3pPr>
            <a:lvl4pPr marL="1371600" indent="0">
              <a:spcAft>
                <a:spcPts val="400"/>
              </a:spcAft>
              <a:buNone/>
              <a:defRPr sz="700"/>
            </a:lvl4pPr>
            <a:lvl5pPr marL="1828800" indent="0">
              <a:spcAft>
                <a:spcPts val="400"/>
              </a:spcAft>
              <a:buNone/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25"/>
          </p:nvPr>
        </p:nvSpPr>
        <p:spPr>
          <a:xfrm>
            <a:off x="3397452" y="1218535"/>
            <a:ext cx="2340000" cy="3158188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1000"/>
            </a:lvl1pPr>
            <a:lvl2pPr marL="457200" indent="0">
              <a:spcAft>
                <a:spcPts val="400"/>
              </a:spcAft>
              <a:buNone/>
              <a:defRPr sz="900"/>
            </a:lvl2pPr>
            <a:lvl3pPr marL="914400" indent="0">
              <a:spcAft>
                <a:spcPts val="400"/>
              </a:spcAft>
              <a:buNone/>
              <a:defRPr sz="800"/>
            </a:lvl3pPr>
            <a:lvl4pPr marL="1371600" indent="0">
              <a:spcAft>
                <a:spcPts val="400"/>
              </a:spcAft>
              <a:buNone/>
              <a:defRPr sz="700"/>
            </a:lvl4pPr>
            <a:lvl5pPr marL="1828800" indent="0">
              <a:spcAft>
                <a:spcPts val="400"/>
              </a:spcAft>
              <a:buNone/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1107" y="702058"/>
            <a:ext cx="7490023" cy="348430"/>
          </a:xfrm>
        </p:spPr>
        <p:txBody>
          <a:bodyPr wrap="square" lIns="108000" tIns="46800" rIns="108000" bIns="46800" anchor="t">
            <a:spAutoFit/>
          </a:bodyPr>
          <a:lstStyle>
            <a:lvl1pPr algn="l">
              <a:defRPr sz="1800" b="1" i="0" spc="-50">
                <a:latin typeface="+mj-lt"/>
                <a:cs typeface="SharpSansNo1-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95194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agraph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40" y="496353"/>
            <a:ext cx="5245181" cy="326619"/>
          </a:xfrm>
        </p:spPr>
        <p:txBody>
          <a:bodyPr wrap="square" tIns="36000" bIns="36000" anchor="t">
            <a:spAutoFit/>
          </a:bodyPr>
          <a:lstStyle>
            <a:lvl1pPr>
              <a:defRPr sz="1800" spc="-5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37" name="Content Placeholder 11"/>
          <p:cNvSpPr>
            <a:spLocks noGrp="1"/>
          </p:cNvSpPr>
          <p:nvPr>
            <p:ph sz="quarter" idx="19"/>
          </p:nvPr>
        </p:nvSpPr>
        <p:spPr>
          <a:xfrm>
            <a:off x="3492830" y="1836613"/>
            <a:ext cx="2331791" cy="2776025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950" b="0" i="0" baseline="0">
                <a:latin typeface="+mn-lt"/>
                <a:cs typeface="SharpSansNo1-Medium"/>
              </a:defRPr>
            </a:lvl1pPr>
            <a:lvl2pPr marL="457200" indent="0">
              <a:buNone/>
              <a:defRPr sz="900" b="0" i="0">
                <a:latin typeface="SharpSansNo1-Medium"/>
                <a:cs typeface="SharpSansNo1-Medium"/>
              </a:defRPr>
            </a:lvl2pPr>
            <a:lvl3pPr marL="914400" indent="0">
              <a:buNone/>
              <a:defRPr sz="800" b="0" i="0">
                <a:latin typeface="SharpSansNo1-Medium"/>
                <a:cs typeface="SharpSansNo1-Medium"/>
              </a:defRPr>
            </a:lvl3pPr>
            <a:lvl4pPr marL="1371600" indent="0">
              <a:buNone/>
              <a:defRPr sz="700" b="0" i="0">
                <a:latin typeface="SharpSansNo1-Medium"/>
                <a:cs typeface="SharpSansNo1-Medium"/>
              </a:defRPr>
            </a:lvl4pPr>
            <a:lvl5pPr marL="1828800" indent="0">
              <a:buNone/>
              <a:defRPr sz="700" b="0" i="0">
                <a:latin typeface="SharpSansNo1-Medium"/>
                <a:cs typeface="SharpSansNo1-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8" name="Content Placeholder 11"/>
          <p:cNvSpPr>
            <a:spLocks noGrp="1"/>
          </p:cNvSpPr>
          <p:nvPr>
            <p:ph sz="quarter" idx="21"/>
          </p:nvPr>
        </p:nvSpPr>
        <p:spPr>
          <a:xfrm>
            <a:off x="579440" y="1836613"/>
            <a:ext cx="2342688" cy="2776025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50" b="0" i="0" baseline="0">
                <a:latin typeface="+mn-lt"/>
                <a:cs typeface="SharpSansNo1-Medium"/>
              </a:defRPr>
            </a:lvl1pPr>
            <a:lvl2pPr marL="457200" indent="0">
              <a:buNone/>
              <a:defRPr sz="900" b="0" i="0">
                <a:latin typeface="SharpSansNo1-Medium"/>
                <a:cs typeface="SharpSansNo1-Medium"/>
              </a:defRPr>
            </a:lvl2pPr>
            <a:lvl3pPr marL="914400" indent="0">
              <a:buNone/>
              <a:defRPr sz="800" b="0" i="0">
                <a:latin typeface="SharpSansNo1-Medium"/>
                <a:cs typeface="SharpSansNo1-Medium"/>
              </a:defRPr>
            </a:lvl3pPr>
            <a:lvl4pPr marL="1371600" indent="0">
              <a:buNone/>
              <a:defRPr sz="700" b="0" i="0">
                <a:latin typeface="SharpSansNo1-Medium"/>
                <a:cs typeface="SharpSansNo1-Medium"/>
              </a:defRPr>
            </a:lvl4pPr>
            <a:lvl5pPr marL="1828800" indent="0">
              <a:buNone/>
              <a:defRPr sz="700" b="0" i="0">
                <a:latin typeface="SharpSansNo1-Medium"/>
                <a:cs typeface="SharpSansNo1-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9" name="Content Placeholder 11"/>
          <p:cNvSpPr>
            <a:spLocks noGrp="1"/>
          </p:cNvSpPr>
          <p:nvPr>
            <p:ph sz="quarter" idx="23"/>
          </p:nvPr>
        </p:nvSpPr>
        <p:spPr>
          <a:xfrm>
            <a:off x="6240425" y="1836613"/>
            <a:ext cx="2342688" cy="2776025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50" b="0" i="0" baseline="0">
                <a:latin typeface="+mn-lt"/>
                <a:cs typeface="SharpSansNo1-Medium"/>
              </a:defRPr>
            </a:lvl1pPr>
            <a:lvl2pPr marL="457200" indent="0">
              <a:buNone/>
              <a:defRPr sz="900" b="0" i="0">
                <a:latin typeface="SharpSansNo1-Medium"/>
                <a:cs typeface="SharpSansNo1-Medium"/>
              </a:defRPr>
            </a:lvl2pPr>
            <a:lvl3pPr marL="914400" indent="0">
              <a:buNone/>
              <a:defRPr sz="800" b="0" i="0">
                <a:latin typeface="SharpSansNo1-Medium"/>
                <a:cs typeface="SharpSansNo1-Medium"/>
              </a:defRPr>
            </a:lvl3pPr>
            <a:lvl4pPr marL="1371600" indent="0">
              <a:buNone/>
              <a:defRPr sz="700" b="0" i="0">
                <a:latin typeface="SharpSansNo1-Medium"/>
                <a:cs typeface="SharpSansNo1-Medium"/>
              </a:defRPr>
            </a:lvl4pPr>
            <a:lvl5pPr marL="1828800" indent="0">
              <a:buNone/>
              <a:defRPr sz="700" b="0" i="0">
                <a:latin typeface="SharpSansNo1-Medium"/>
                <a:cs typeface="SharpSansNo1-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579438" y="956039"/>
            <a:ext cx="5245100" cy="753575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950"/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991426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40" y="496353"/>
            <a:ext cx="5245181" cy="326619"/>
          </a:xfrm>
        </p:spPr>
        <p:txBody>
          <a:bodyPr wrap="square" tIns="36000" bIns="36000" anchor="t">
            <a:spAutoFit/>
          </a:bodyPr>
          <a:lstStyle>
            <a:lvl1pPr>
              <a:defRPr sz="1800" spc="-5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24" hasCustomPrompt="1"/>
          </p:nvPr>
        </p:nvSpPr>
        <p:spPr>
          <a:xfrm>
            <a:off x="579437" y="1230313"/>
            <a:ext cx="2556000" cy="13684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2" name="Picture Placeholder 11"/>
          <p:cNvSpPr>
            <a:spLocks noGrp="1"/>
          </p:cNvSpPr>
          <p:nvPr>
            <p:ph type="pic" sz="quarter" idx="25" hasCustomPrompt="1"/>
          </p:nvPr>
        </p:nvSpPr>
        <p:spPr>
          <a:xfrm>
            <a:off x="3303275" y="1230313"/>
            <a:ext cx="2556000" cy="13684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3" name="Picture Placeholder 11"/>
          <p:cNvSpPr>
            <a:spLocks noGrp="1"/>
          </p:cNvSpPr>
          <p:nvPr>
            <p:ph type="pic" sz="quarter" idx="26" hasCustomPrompt="1"/>
          </p:nvPr>
        </p:nvSpPr>
        <p:spPr>
          <a:xfrm>
            <a:off x="6027113" y="1230313"/>
            <a:ext cx="2556000" cy="1368425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27"/>
          </p:nvPr>
        </p:nvSpPr>
        <p:spPr>
          <a:xfrm>
            <a:off x="579438" y="2725738"/>
            <a:ext cx="2555875" cy="1887537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10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6" name="Text Placeholder 54"/>
          <p:cNvSpPr>
            <a:spLocks noGrp="1"/>
          </p:cNvSpPr>
          <p:nvPr>
            <p:ph type="body" sz="quarter" idx="28"/>
          </p:nvPr>
        </p:nvSpPr>
        <p:spPr>
          <a:xfrm>
            <a:off x="3314843" y="2725738"/>
            <a:ext cx="2555875" cy="1887537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10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7" name="Text Placeholder 54"/>
          <p:cNvSpPr>
            <a:spLocks noGrp="1"/>
          </p:cNvSpPr>
          <p:nvPr>
            <p:ph type="body" sz="quarter" idx="29"/>
          </p:nvPr>
        </p:nvSpPr>
        <p:spPr>
          <a:xfrm>
            <a:off x="6027238" y="2725738"/>
            <a:ext cx="2555875" cy="1887537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10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3031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7693" y="516484"/>
            <a:ext cx="7999806" cy="348430"/>
          </a:xfrm>
        </p:spPr>
        <p:txBody>
          <a:bodyPr wrap="square" lIns="108000" tIns="46800" rIns="108000" bIns="46800" anchor="t">
            <a:spAutoFit/>
          </a:bodyPr>
          <a:lstStyle>
            <a:lvl1pPr algn="l">
              <a:defRPr sz="1800" b="1" i="0" spc="-50">
                <a:latin typeface="+mj-lt"/>
                <a:cs typeface="SharpSansNo1-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07693" y="2735386"/>
            <a:ext cx="2403589" cy="491074"/>
          </a:xfrm>
          <a:solidFill>
            <a:schemeClr val="bg1">
              <a:lumMod val="95000"/>
            </a:schemeClr>
          </a:solidFill>
        </p:spPr>
        <p:txBody>
          <a:bodyPr lIns="360000" rIns="21600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100" b="1" i="0" cap="all">
                <a:latin typeface="+mj-lt"/>
                <a:cs typeface="SharpSansNo1-Extrabold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607693" y="3226461"/>
            <a:ext cx="2403291" cy="1359750"/>
          </a:xfrm>
          <a:solidFill>
            <a:schemeClr val="bg1">
              <a:lumMod val="95000"/>
            </a:schemeClr>
          </a:solidFill>
        </p:spPr>
        <p:txBody>
          <a:bodyPr lIns="108000" tIns="93600" rIns="108000" bIns="93600">
            <a:normAutofit/>
          </a:bodyPr>
          <a:lstStyle>
            <a:lvl1pPr marL="285750" indent="-176400">
              <a:buFont typeface="Arial"/>
              <a:buChar char="•"/>
              <a:defRPr sz="1100" b="0" i="0">
                <a:latin typeface="+mn-lt"/>
                <a:cs typeface="SharpSansNo1-Semibold"/>
              </a:defRPr>
            </a:lvl1pPr>
            <a:lvl2pPr marL="742950" indent="-285750">
              <a:buFont typeface="Arial"/>
              <a:buChar char="•"/>
              <a:defRPr sz="1050"/>
            </a:lvl2pPr>
            <a:lvl3pPr marL="1200150" indent="-285750">
              <a:buFont typeface="Arial"/>
              <a:buChar char="•"/>
              <a:defRPr sz="1000" baseline="0"/>
            </a:lvl3pPr>
            <a:lvl4pPr marL="1657350" indent="-285750">
              <a:buFont typeface="Arial"/>
              <a:buChar char="•"/>
              <a:defRPr sz="1100"/>
            </a:lvl4pPr>
            <a:lvl5pPr marL="2114550" indent="-285750">
              <a:buFont typeface="Arial"/>
              <a:buChar char="•"/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4" hasCustomPrompt="1"/>
          </p:nvPr>
        </p:nvSpPr>
        <p:spPr>
          <a:xfrm>
            <a:off x="607693" y="1218536"/>
            <a:ext cx="2403291" cy="151685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3403661" y="2735386"/>
            <a:ext cx="2403589" cy="491074"/>
          </a:xfrm>
          <a:solidFill>
            <a:schemeClr val="bg1">
              <a:lumMod val="95000"/>
            </a:schemeClr>
          </a:solidFill>
        </p:spPr>
        <p:txBody>
          <a:bodyPr lIns="360000" rIns="21600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100" b="1" i="0" cap="all">
                <a:latin typeface="+mj-lt"/>
                <a:cs typeface="SharpSansNo1-Extrabol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3403661" y="3226461"/>
            <a:ext cx="2403291" cy="1359750"/>
          </a:xfrm>
          <a:solidFill>
            <a:schemeClr val="bg1">
              <a:lumMod val="95000"/>
            </a:schemeClr>
          </a:solidFill>
        </p:spPr>
        <p:txBody>
          <a:bodyPr lIns="108000" tIns="93600" rIns="108000" bIns="93600">
            <a:normAutofit/>
          </a:bodyPr>
          <a:lstStyle>
            <a:lvl1pPr marL="285750" indent="-176400">
              <a:buFont typeface="Arial"/>
              <a:buChar char="•"/>
              <a:defRPr sz="1100" b="0" i="0">
                <a:latin typeface="+mn-lt"/>
                <a:cs typeface="SharpSansNo1-Semibold"/>
              </a:defRPr>
            </a:lvl1pPr>
            <a:lvl2pPr marL="742950" indent="-285750">
              <a:buFont typeface="Arial"/>
              <a:buChar char="•"/>
              <a:defRPr sz="1050"/>
            </a:lvl2pPr>
            <a:lvl3pPr marL="1200150" indent="-285750">
              <a:buFont typeface="Arial"/>
              <a:buChar char="•"/>
              <a:defRPr sz="1000"/>
            </a:lvl3pPr>
            <a:lvl4pPr marL="1657350" indent="-285750">
              <a:buFont typeface="Arial"/>
              <a:buChar char="•"/>
              <a:defRPr sz="1100"/>
            </a:lvl4pPr>
            <a:lvl5pPr marL="2114550" indent="-285750">
              <a:buFont typeface="Arial"/>
              <a:buChar char="•"/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1" name="Picture Placeholder 11"/>
          <p:cNvSpPr>
            <a:spLocks noGrp="1"/>
          </p:cNvSpPr>
          <p:nvPr>
            <p:ph type="pic" sz="quarter" idx="27" hasCustomPrompt="1"/>
          </p:nvPr>
        </p:nvSpPr>
        <p:spPr>
          <a:xfrm>
            <a:off x="3403661" y="1218536"/>
            <a:ext cx="2403291" cy="151685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6203910" y="2735386"/>
            <a:ext cx="2403589" cy="491074"/>
          </a:xfrm>
          <a:solidFill>
            <a:schemeClr val="bg1">
              <a:lumMod val="95000"/>
            </a:schemeClr>
          </a:solidFill>
        </p:spPr>
        <p:txBody>
          <a:bodyPr lIns="360000" rIns="216000" anchor="ctr" anchorCtr="0">
            <a:normAutofit/>
          </a:bodyPr>
          <a:lstStyle>
            <a:lvl1pPr marL="0" indent="0" algn="l">
              <a:spcBef>
                <a:spcPts val="0"/>
              </a:spcBef>
              <a:buNone/>
              <a:defRPr sz="1100" b="1" i="0" cap="all">
                <a:latin typeface="+mj-lt"/>
                <a:cs typeface="SharpSansNo1-Extrabol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3" name="Text Placeholder 4"/>
          <p:cNvSpPr>
            <a:spLocks noGrp="1"/>
          </p:cNvSpPr>
          <p:nvPr>
            <p:ph type="body" sz="quarter" idx="29"/>
          </p:nvPr>
        </p:nvSpPr>
        <p:spPr>
          <a:xfrm>
            <a:off x="6203910" y="3226461"/>
            <a:ext cx="2403291" cy="1359750"/>
          </a:xfrm>
          <a:solidFill>
            <a:schemeClr val="bg1">
              <a:lumMod val="95000"/>
            </a:schemeClr>
          </a:solidFill>
        </p:spPr>
        <p:txBody>
          <a:bodyPr lIns="108000" tIns="93600" rIns="108000" bIns="93600">
            <a:normAutofit/>
          </a:bodyPr>
          <a:lstStyle>
            <a:lvl1pPr marL="285750" indent="-176400">
              <a:buFont typeface="Arial"/>
              <a:buChar char="•"/>
              <a:defRPr sz="1100" b="0" i="0">
                <a:latin typeface="+mn-lt"/>
                <a:cs typeface="SharpSansNo1-Semibold"/>
              </a:defRPr>
            </a:lvl1pPr>
            <a:lvl2pPr marL="742950" indent="-285750">
              <a:buFont typeface="Arial"/>
              <a:buChar char="•"/>
              <a:defRPr sz="1050"/>
            </a:lvl2pPr>
            <a:lvl3pPr marL="1200150" indent="-285750">
              <a:buFont typeface="Arial"/>
              <a:buChar char="•"/>
              <a:defRPr sz="1000"/>
            </a:lvl3pPr>
            <a:lvl4pPr marL="1657350" indent="-285750">
              <a:buFont typeface="Arial"/>
              <a:buChar char="•"/>
              <a:defRPr sz="1100"/>
            </a:lvl4pPr>
            <a:lvl5pPr marL="2114550" indent="-285750">
              <a:buFont typeface="Arial"/>
              <a:buChar char="•"/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4" name="Picture Placeholder 11"/>
          <p:cNvSpPr>
            <a:spLocks noGrp="1"/>
          </p:cNvSpPr>
          <p:nvPr>
            <p:ph type="pic" sz="quarter" idx="30" hasCustomPrompt="1"/>
          </p:nvPr>
        </p:nvSpPr>
        <p:spPr>
          <a:xfrm>
            <a:off x="6203910" y="1218536"/>
            <a:ext cx="2403291" cy="151685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686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387050" y="350897"/>
              <a:ext cx="8402890" cy="4434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41A03D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63600" y="2196311"/>
            <a:ext cx="7447280" cy="656590"/>
          </a:xfr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lang="en-US" dirty="0"/>
            </a:lvl1pPr>
          </a:lstStyle>
          <a:p>
            <a:pPr marL="0" lvl="0"/>
            <a:r>
              <a:rPr lang="fi-FI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540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440" y="496353"/>
            <a:ext cx="5245181" cy="326619"/>
          </a:xfrm>
        </p:spPr>
        <p:txBody>
          <a:bodyPr wrap="square" tIns="36000" bIns="36000" anchor="t">
            <a:spAutoFit/>
          </a:bodyPr>
          <a:lstStyle>
            <a:lvl1pPr>
              <a:defRPr sz="1800" spc="-5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12" name="Picture Placeholder 11"/>
          <p:cNvSpPr>
            <a:spLocks noGrp="1"/>
          </p:cNvSpPr>
          <p:nvPr>
            <p:ph type="pic" sz="quarter" idx="24" hasCustomPrompt="1"/>
          </p:nvPr>
        </p:nvSpPr>
        <p:spPr>
          <a:xfrm>
            <a:off x="579438" y="1230313"/>
            <a:ext cx="1747496" cy="1747412"/>
          </a:xfrm>
          <a:noFill/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2" name="Picture Placeholder 11"/>
          <p:cNvSpPr>
            <a:spLocks noGrp="1"/>
          </p:cNvSpPr>
          <p:nvPr>
            <p:ph type="pic" sz="quarter" idx="25" hasCustomPrompt="1"/>
          </p:nvPr>
        </p:nvSpPr>
        <p:spPr>
          <a:xfrm>
            <a:off x="2664818" y="1230313"/>
            <a:ext cx="1747496" cy="1747412"/>
          </a:xfrm>
          <a:noFill/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3" name="Picture Placeholder 11"/>
          <p:cNvSpPr>
            <a:spLocks noGrp="1"/>
          </p:cNvSpPr>
          <p:nvPr>
            <p:ph type="pic" sz="quarter" idx="26" hasCustomPrompt="1"/>
          </p:nvPr>
        </p:nvSpPr>
        <p:spPr>
          <a:xfrm>
            <a:off x="4750198" y="1230313"/>
            <a:ext cx="1747496" cy="1747412"/>
          </a:xfrm>
          <a:noFill/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27"/>
          </p:nvPr>
        </p:nvSpPr>
        <p:spPr>
          <a:xfrm>
            <a:off x="579439" y="3087077"/>
            <a:ext cx="1747411" cy="1526198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950"/>
            </a:lvl1pPr>
            <a:lvl2pPr marL="169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endParaRPr lang="fi-FI" dirty="0" smtClean="0"/>
          </a:p>
        </p:txBody>
      </p:sp>
      <p:sp>
        <p:nvSpPr>
          <p:cNvPr id="56" name="Text Placeholder 54"/>
          <p:cNvSpPr>
            <a:spLocks noGrp="1"/>
          </p:cNvSpPr>
          <p:nvPr>
            <p:ph type="body" sz="quarter" idx="28"/>
          </p:nvPr>
        </p:nvSpPr>
        <p:spPr>
          <a:xfrm>
            <a:off x="2664860" y="3087077"/>
            <a:ext cx="1747411" cy="1526198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50"/>
            </a:lvl1pPr>
            <a:lvl2pPr marL="169200" indent="0">
              <a:buNone/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/>
            </a:pPr>
            <a:endParaRPr lang="fi-FI" dirty="0" smtClean="0"/>
          </a:p>
        </p:txBody>
      </p:sp>
      <p:sp>
        <p:nvSpPr>
          <p:cNvPr id="57" name="Text Placeholder 54"/>
          <p:cNvSpPr>
            <a:spLocks noGrp="1"/>
          </p:cNvSpPr>
          <p:nvPr>
            <p:ph type="body" sz="quarter" idx="29"/>
          </p:nvPr>
        </p:nvSpPr>
        <p:spPr>
          <a:xfrm>
            <a:off x="4750281" y="3087077"/>
            <a:ext cx="1747411" cy="1526198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95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Picture Placeholder 11"/>
          <p:cNvSpPr>
            <a:spLocks noGrp="1"/>
          </p:cNvSpPr>
          <p:nvPr>
            <p:ph type="pic" sz="quarter" idx="31" hasCustomPrompt="1"/>
          </p:nvPr>
        </p:nvSpPr>
        <p:spPr>
          <a:xfrm>
            <a:off x="6835577" y="1230313"/>
            <a:ext cx="1747496" cy="1747412"/>
          </a:xfrm>
          <a:noFill/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 Placeholder 54"/>
          <p:cNvSpPr>
            <a:spLocks noGrp="1"/>
          </p:cNvSpPr>
          <p:nvPr>
            <p:ph type="body" sz="quarter" idx="32"/>
          </p:nvPr>
        </p:nvSpPr>
        <p:spPr>
          <a:xfrm>
            <a:off x="6835702" y="3087077"/>
            <a:ext cx="1747411" cy="1526198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95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920799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387050" y="350897"/>
            <a:ext cx="8402890" cy="4434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1A03D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alphaModFix/>
            <a:lum bright="100000" contrast="-70000"/>
          </a:blip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72172" y="702058"/>
            <a:ext cx="4999153" cy="376643"/>
          </a:xfrm>
        </p:spPr>
        <p:txBody>
          <a:bodyPr wrap="square" lIns="108000" tIns="46800" rIns="108000" bIns="46800" anchor="t">
            <a:spAutoFit/>
          </a:bodyPr>
          <a:lstStyle>
            <a:lvl1pPr algn="l">
              <a:defRPr sz="2000" b="1" i="0" spc="-50">
                <a:latin typeface="+mj-lt"/>
                <a:cs typeface="SharpSansNo1-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7"/>
          </p:nvPr>
        </p:nvSpPr>
        <p:spPr>
          <a:xfrm>
            <a:off x="872605" y="1449964"/>
            <a:ext cx="4998701" cy="1117837"/>
          </a:xfrm>
        </p:spPr>
        <p:txBody>
          <a:bodyPr>
            <a:normAutofit/>
          </a:bodyPr>
          <a:lstStyle>
            <a:lvl1pPr marL="0" indent="0">
              <a:spcAft>
                <a:spcPts val="400"/>
              </a:spcAft>
              <a:buFont typeface="Arial"/>
              <a:buNone/>
              <a:defRPr sz="100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872605" y="3292231"/>
            <a:ext cx="2352848" cy="1171819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950" baseline="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30"/>
          </p:nvPr>
        </p:nvSpPr>
        <p:spPr>
          <a:xfrm>
            <a:off x="3436428" y="3292231"/>
            <a:ext cx="2434879" cy="1171819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950"/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None/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22" name="Title 3"/>
          <p:cNvSpPr txBox="1">
            <a:spLocks/>
          </p:cNvSpPr>
          <p:nvPr userDrawn="1"/>
        </p:nvSpPr>
        <p:spPr>
          <a:xfrm>
            <a:off x="790575" y="2694981"/>
            <a:ext cx="7637565" cy="348430"/>
          </a:xfrm>
          <a:prstGeom prst="rect">
            <a:avLst/>
          </a:prstGeom>
        </p:spPr>
        <p:txBody>
          <a:bodyPr vert="horz" wrap="square" lIns="108000" tIns="46800" rIns="108000" bIns="46800" rtlCol="0" anchor="t">
            <a:sp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i-FI" sz="1800" b="0" i="0" kern="1200">
                <a:solidFill>
                  <a:srgbClr val="000000"/>
                </a:solidFill>
                <a:latin typeface="SharpSansNo1-Bold"/>
                <a:ea typeface="+mj-ea"/>
                <a:cs typeface="SharpSansNo1-Bold"/>
              </a:defRPr>
            </a:lvl1pPr>
          </a:lstStyle>
          <a:p>
            <a:endParaRPr lang="en-US" dirty="0"/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31"/>
          </p:nvPr>
        </p:nvSpPr>
        <p:spPr>
          <a:xfrm>
            <a:off x="872172" y="2903915"/>
            <a:ext cx="4998694" cy="276999"/>
          </a:xfrm>
        </p:spPr>
        <p:txBody>
          <a:bodyPr wrap="square" anchor="b">
            <a:spAutoFit/>
          </a:bodyPr>
          <a:lstStyle>
            <a:lvl1pPr marL="0" indent="0">
              <a:buNone/>
              <a:defRPr sz="1200" b="1" i="0">
                <a:latin typeface="+mj-lt"/>
                <a:cs typeface="SharpSansNo1-Bold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7"/>
          <p:cNvSpPr>
            <a:spLocks noGrp="1"/>
          </p:cNvSpPr>
          <p:nvPr>
            <p:ph type="body" sz="quarter" idx="32"/>
          </p:nvPr>
        </p:nvSpPr>
        <p:spPr>
          <a:xfrm>
            <a:off x="6522990" y="4069066"/>
            <a:ext cx="2266950" cy="716610"/>
          </a:xfrm>
          <a:solidFill>
            <a:schemeClr val="bg2"/>
          </a:solidFill>
        </p:spPr>
        <p:txBody>
          <a:bodyPr lIns="216000" tIns="187200" rIns="216000" bIns="187200" anchor="b">
            <a:spAutoFit/>
          </a:bodyPr>
          <a:lstStyle>
            <a:lvl1pPr marL="0" indent="0" algn="l">
              <a:spcAft>
                <a:spcPts val="0"/>
              </a:spcAft>
              <a:buNone/>
              <a:defRPr sz="1100" b="1" i="0">
                <a:solidFill>
                  <a:srgbClr val="F2F2F2"/>
                </a:solidFill>
                <a:latin typeface="+mj-lt"/>
                <a:cs typeface="SharpSansNo1-Bold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685939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0"/>
            <a:ext cx="9144000" cy="5143500"/>
          </a:xfrm>
          <a:blipFill rotWithShape="0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10" y="361057"/>
            <a:ext cx="6968790" cy="467683"/>
          </a:xfrm>
        </p:spPr>
        <p:txBody>
          <a:bodyPr wrap="square" tIns="36000" bIns="36000" anchor="t">
            <a:spAutoFit/>
          </a:bodyPr>
          <a:lstStyle>
            <a:lvl1pPr>
              <a:defRPr sz="2800" spc="-1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05061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0"/>
            <a:ext cx="9144000" cy="51435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09" y="361057"/>
            <a:ext cx="4169980" cy="855482"/>
          </a:xfrm>
        </p:spPr>
        <p:txBody>
          <a:bodyPr wrap="square" tIns="36000" bIns="36000" anchor="t">
            <a:spAutoFit/>
          </a:bodyPr>
          <a:lstStyle>
            <a:lvl1pPr>
              <a:defRPr sz="2800" spc="-1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5"/>
          </p:nvPr>
        </p:nvSpPr>
        <p:spPr>
          <a:xfrm>
            <a:off x="387349" y="4456149"/>
            <a:ext cx="4179840" cy="307777"/>
          </a:xfrm>
        </p:spPr>
        <p:txBody>
          <a:bodyPr wrap="square" anchor="b">
            <a:spAutoFit/>
          </a:bodyPr>
          <a:lstStyle>
            <a:lvl1pPr marL="0" indent="0">
              <a:spcAft>
                <a:spcPts val="0"/>
              </a:spcAft>
              <a:buFont typeface="Arial"/>
              <a:buNone/>
              <a:defRPr sz="1400" b="1" i="0" baseline="0">
                <a:latin typeface="+mj-lt"/>
                <a:cs typeface="SharpSansNo1-Bold"/>
              </a:defRPr>
            </a:lvl1pPr>
            <a:lvl2pPr marL="628650" indent="-171450">
              <a:buFont typeface="Arial"/>
              <a:buChar char="•"/>
              <a:defRPr sz="1200" b="0" i="0">
                <a:latin typeface="SharpSansNo1-Bold"/>
                <a:cs typeface="SharpSansNo1-Bold"/>
              </a:defRPr>
            </a:lvl2pPr>
            <a:lvl3pPr marL="1085850" indent="-171450">
              <a:buFont typeface="Arial"/>
              <a:buChar char="•"/>
              <a:defRPr sz="1100" b="0" i="0">
                <a:latin typeface="SharpSansNo1-Bold"/>
                <a:cs typeface="SharpSansNo1-Bold"/>
              </a:defRPr>
            </a:lvl3pPr>
            <a:lvl4pPr marL="1543050" indent="-171450">
              <a:buFont typeface="Arial"/>
              <a:buChar char="•"/>
              <a:defRPr sz="1050" b="0" i="0">
                <a:latin typeface="SharpSansNo1-Bold"/>
                <a:cs typeface="SharpSansNo1-Bold"/>
              </a:defRPr>
            </a:lvl4pPr>
            <a:lvl5pPr marL="2000250" indent="-171450">
              <a:buFont typeface="Arial"/>
              <a:buChar char="•"/>
              <a:defRPr sz="1050" b="0" i="0">
                <a:latin typeface="SharpSansNo1-Bold"/>
                <a:cs typeface="SharpSansNo1-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03210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0"/>
            <a:ext cx="9144000" cy="51435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09" y="361057"/>
            <a:ext cx="3156475" cy="326619"/>
          </a:xfrm>
        </p:spPr>
        <p:txBody>
          <a:bodyPr wrap="square" tIns="36000" bIns="36000" anchor="t">
            <a:spAutoFit/>
          </a:bodyPr>
          <a:lstStyle>
            <a:lvl1pPr>
              <a:defRPr sz="1800" b="1" i="0" spc="-50">
                <a:latin typeface="+mj-lt"/>
                <a:cs typeface="SharpSansNo1-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8840767" y="371379"/>
            <a:ext cx="179387" cy="2152650"/>
          </a:xfrm>
          <a:blipFill rotWithShape="0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i-FI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33129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green l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-1"/>
            <a:ext cx="9149862" cy="5143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70600" y="3258615"/>
            <a:ext cx="2717800" cy="1523179"/>
          </a:xfrm>
          <a:solidFill>
            <a:srgbClr val="41AF46"/>
          </a:solidFill>
        </p:spPr>
        <p:txBody>
          <a:bodyPr lIns="288000" tIns="234000" rIns="288000" bIns="280800" anchor="b">
            <a:spAutoFit/>
          </a:bodyPr>
          <a:lstStyle>
            <a:lvl1pPr marL="0" indent="0">
              <a:lnSpc>
                <a:spcPct val="90000"/>
              </a:lnSpc>
              <a:buFontTx/>
              <a:buNone/>
              <a:defRPr sz="2400" b="1" i="0" spc="-50">
                <a:solidFill>
                  <a:schemeClr val="bg1"/>
                </a:solidFill>
                <a:latin typeface="+mj-lt"/>
                <a:cs typeface="SharpSansNo1-Bold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425729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short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0"/>
            <a:ext cx="9144000" cy="5143500"/>
          </a:xfrm>
          <a:blipFill rotWithShape="0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050" y="3932027"/>
            <a:ext cx="3498236" cy="855482"/>
          </a:xfrm>
        </p:spPr>
        <p:txBody>
          <a:bodyPr wrap="square" tIns="36000" bIns="36000" anchor="b">
            <a:spAutoFit/>
          </a:bodyPr>
          <a:lstStyle>
            <a:lvl1pPr>
              <a:defRPr sz="28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06385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0"/>
            <a:ext cx="9144000" cy="3444240"/>
          </a:xfr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09801" y="3902645"/>
            <a:ext cx="8160174" cy="600164"/>
          </a:xfrm>
        </p:spPr>
        <p:txBody>
          <a:bodyPr>
            <a:spAutoFit/>
          </a:bodyPr>
          <a:lstStyle>
            <a:lvl1pPr algn="ctr"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8743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3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-1"/>
            <a:ext cx="9144000" cy="257445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10" y="361057"/>
            <a:ext cx="6968790" cy="467683"/>
          </a:xfrm>
        </p:spPr>
        <p:txBody>
          <a:bodyPr wrap="square" tIns="36000" bIns="36000" anchor="t">
            <a:spAutoFit/>
          </a:bodyPr>
          <a:lstStyle>
            <a:lvl1pPr>
              <a:defRPr sz="2800" spc="-1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387050" y="2732047"/>
            <a:ext cx="2635586" cy="474641"/>
          </a:xfrm>
        </p:spPr>
        <p:txBody>
          <a:bodyPr anchor="t">
            <a:normAutofit/>
          </a:bodyPr>
          <a:lstStyle>
            <a:lvl1pPr marL="0" indent="0">
              <a:buNone/>
              <a:defRPr sz="1200" b="1" i="0" cap="all">
                <a:solidFill>
                  <a:srgbClr val="329E41"/>
                </a:solidFill>
                <a:latin typeface="+mj-lt"/>
                <a:cs typeface="SharpSansNo1-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87050" y="3210842"/>
            <a:ext cx="2635586" cy="1567772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950" b="0" i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Font typeface="Arial"/>
              <a:buNone/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6154354" y="2732047"/>
            <a:ext cx="2635586" cy="474641"/>
          </a:xfrm>
        </p:spPr>
        <p:txBody>
          <a:bodyPr anchor="t">
            <a:normAutofit/>
          </a:bodyPr>
          <a:lstStyle>
            <a:lvl1pPr marL="0" indent="0">
              <a:buNone/>
              <a:defRPr sz="1200" b="1" i="0" cap="all">
                <a:solidFill>
                  <a:srgbClr val="329E41"/>
                </a:solidFill>
                <a:latin typeface="+mj-lt"/>
                <a:cs typeface="SharpSansNo1-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6154354" y="3210842"/>
            <a:ext cx="2635586" cy="1567772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950" b="0" i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Font typeface="Arial"/>
              <a:buNone/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0"/>
            <a:endParaRPr lang="en-US" dirty="0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3257660" y="2732047"/>
            <a:ext cx="2635586" cy="474641"/>
          </a:xfrm>
        </p:spPr>
        <p:txBody>
          <a:bodyPr anchor="t">
            <a:normAutofit/>
          </a:bodyPr>
          <a:lstStyle>
            <a:lvl1pPr marL="0" indent="0">
              <a:buNone/>
              <a:defRPr sz="1200" b="1" i="0" cap="all">
                <a:solidFill>
                  <a:srgbClr val="329E41"/>
                </a:solidFill>
                <a:latin typeface="+mj-lt"/>
                <a:cs typeface="SharpSansNo1-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3257660" y="3210842"/>
            <a:ext cx="2635586" cy="1567772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950" b="0" i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 marL="457200" indent="0">
              <a:buNone/>
              <a:defRPr sz="900"/>
            </a:lvl2pPr>
            <a:lvl3pPr marL="914400" indent="0">
              <a:buNone/>
              <a:defRPr sz="800"/>
            </a:lvl3pPr>
            <a:lvl4pPr marL="1371600" indent="0">
              <a:buNone/>
              <a:defRPr sz="700"/>
            </a:lvl4pPr>
            <a:lvl5pPr marL="1828800" indent="0">
              <a:buFont typeface="Arial"/>
              <a:buNone/>
              <a:defRPr sz="7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23721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4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0"/>
            <a:ext cx="9144000" cy="3444240"/>
          </a:xfr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210" y="361057"/>
            <a:ext cx="6968790" cy="467683"/>
          </a:xfrm>
        </p:spPr>
        <p:txBody>
          <a:bodyPr wrap="square" tIns="36000" bIns="36000" anchor="t">
            <a:spAutoFit/>
          </a:bodyPr>
          <a:lstStyle>
            <a:lvl1pPr>
              <a:defRPr sz="2800" spc="-1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387350" y="3566799"/>
            <a:ext cx="2051050" cy="1219514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95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8"/>
          </p:nvPr>
        </p:nvSpPr>
        <p:spPr>
          <a:xfrm>
            <a:off x="6738890" y="3566799"/>
            <a:ext cx="2051050" cy="1219514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95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0"/>
          </p:nvPr>
        </p:nvSpPr>
        <p:spPr>
          <a:xfrm>
            <a:off x="2501828" y="3566799"/>
            <a:ext cx="2051050" cy="1219514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95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32"/>
          </p:nvPr>
        </p:nvSpPr>
        <p:spPr>
          <a:xfrm>
            <a:off x="4623447" y="3566799"/>
            <a:ext cx="2051050" cy="1219514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95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7851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 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63600" y="2196311"/>
            <a:ext cx="7447280" cy="656590"/>
          </a:xfr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lang="en-US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fi-FI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53901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0"/>
            <a:ext cx="3217863" cy="5143500"/>
          </a:xfr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667122" y="621812"/>
            <a:ext cx="4707808" cy="765200"/>
          </a:xfrm>
        </p:spPr>
        <p:txBody>
          <a:bodyPr wrap="square" tIns="36000" bIns="36000" anchor="t">
            <a:spAutoFit/>
          </a:bodyPr>
          <a:lstStyle>
            <a:lvl1pPr>
              <a:lnSpc>
                <a:spcPct val="80000"/>
              </a:lnSpc>
              <a:defRPr lang="en-US" sz="5400" b="1" i="0" kern="1200" baseline="0" dirty="0">
                <a:solidFill>
                  <a:srgbClr val="000000"/>
                </a:solidFill>
                <a:latin typeface="+mj-lt"/>
                <a:ea typeface="+mn-ea"/>
                <a:cs typeface="SharpSansNo1-Extrabold"/>
              </a:defRPr>
            </a:lvl1pPr>
          </a:lstStyle>
          <a:p>
            <a:endParaRPr lang="en-US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20"/>
          </p:nvPr>
        </p:nvSpPr>
        <p:spPr>
          <a:xfrm>
            <a:off x="3667513" y="2150370"/>
            <a:ext cx="4707807" cy="338554"/>
          </a:xfrm>
        </p:spPr>
        <p:txBody>
          <a:bodyPr wrap="square" anchor="b">
            <a:spAutoFit/>
          </a:bodyPr>
          <a:lstStyle>
            <a:lvl1pPr marL="0" indent="0">
              <a:buNone/>
              <a:defRPr sz="1600" b="1" i="0">
                <a:solidFill>
                  <a:srgbClr val="210F00"/>
                </a:solidFill>
                <a:latin typeface="+mj-lt"/>
                <a:cs typeface="SharpSansNo1-Bold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25"/>
          </p:nvPr>
        </p:nvSpPr>
        <p:spPr>
          <a:xfrm>
            <a:off x="3667513" y="2646956"/>
            <a:ext cx="4707417" cy="2117725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Font typeface="Arial"/>
              <a:buNone/>
              <a:defRPr sz="1000"/>
            </a:lvl1pPr>
            <a:lvl2pPr marL="457200" indent="0">
              <a:buNone/>
              <a:defRPr sz="1000"/>
            </a:lvl2pPr>
            <a:lvl3pPr marL="914400" indent="0">
              <a:buNone/>
              <a:defRPr sz="9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69165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and 3 paragraph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5926137" y="-7512"/>
            <a:ext cx="3217863" cy="5143500"/>
          </a:xfr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333" y="386863"/>
            <a:ext cx="5157194" cy="354832"/>
          </a:xfrm>
        </p:spPr>
        <p:txBody>
          <a:bodyPr wrap="square" tIns="36000" bIns="36000" anchor="t">
            <a:spAutoFit/>
          </a:bodyPr>
          <a:lstStyle>
            <a:lvl1pPr>
              <a:defRPr sz="2000" spc="-5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7" name="Content Placeholder 11"/>
          <p:cNvSpPr>
            <a:spLocks noGrp="1"/>
          </p:cNvSpPr>
          <p:nvPr>
            <p:ph sz="quarter" idx="19" hasCustomPrompt="1"/>
          </p:nvPr>
        </p:nvSpPr>
        <p:spPr>
          <a:xfrm>
            <a:off x="3120691" y="3536663"/>
            <a:ext cx="2429752" cy="1240210"/>
          </a:xfrm>
        </p:spPr>
        <p:txBody>
          <a:bodyPr>
            <a:normAutofit/>
          </a:bodyPr>
          <a:lstStyle>
            <a:lvl1pPr marL="0" indent="0">
              <a:spcAft>
                <a:spcPts val="600"/>
              </a:spcAft>
              <a:buNone/>
              <a:defRPr sz="950" b="0" i="0" baseline="0">
                <a:latin typeface="+mn-lt"/>
                <a:cs typeface="SharpSansNo1-Medium"/>
              </a:defRPr>
            </a:lvl1pPr>
            <a:lvl2pPr marL="457200" indent="0">
              <a:buNone/>
              <a:defRPr sz="1400" b="0" i="0">
                <a:latin typeface="SharpSansNo1-Medium"/>
                <a:cs typeface="SharpSansNo1-Medium"/>
              </a:defRPr>
            </a:lvl2pPr>
            <a:lvl3pPr marL="914400" indent="0">
              <a:buNone/>
              <a:defRPr sz="1200" b="0" i="0">
                <a:latin typeface="SharpSansNo1-Medium"/>
                <a:cs typeface="SharpSansNo1-Medium"/>
              </a:defRPr>
            </a:lvl3pPr>
            <a:lvl4pPr marL="1371600" indent="0">
              <a:buNone/>
              <a:defRPr sz="1100" b="0" i="0">
                <a:latin typeface="SharpSansNo1-Medium"/>
                <a:cs typeface="SharpSansNo1-Medium"/>
              </a:defRPr>
            </a:lvl4pPr>
            <a:lvl5pPr marL="1828800" indent="0">
              <a:buNone/>
              <a:defRPr sz="1100" b="0" i="0">
                <a:latin typeface="SharpSansNo1-Medium"/>
                <a:cs typeface="SharpSansNo1-Medium"/>
              </a:defRPr>
            </a:lvl5pPr>
          </a:lstStyle>
          <a:p>
            <a:pPr lvl="0"/>
            <a:r>
              <a:rPr lang="en-US" dirty="0" smtClean="0"/>
              <a:t>Click to add text</a:t>
            </a:r>
            <a:endParaRPr lang="en-US" dirty="0"/>
          </a:p>
        </p:txBody>
      </p:sp>
      <p:sp>
        <p:nvSpPr>
          <p:cNvPr id="38" name="Content Placeholder 11"/>
          <p:cNvSpPr>
            <a:spLocks noGrp="1"/>
          </p:cNvSpPr>
          <p:nvPr>
            <p:ph sz="quarter" idx="21" hasCustomPrompt="1"/>
          </p:nvPr>
        </p:nvSpPr>
        <p:spPr>
          <a:xfrm>
            <a:off x="393332" y="3536663"/>
            <a:ext cx="2441107" cy="1240210"/>
          </a:xfrm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950" b="0" i="0" baseline="0">
                <a:latin typeface="+mn-lt"/>
                <a:cs typeface="SharpSansNo1-Medium"/>
              </a:defRPr>
            </a:lvl1pPr>
            <a:lvl2pPr marL="457200" indent="0">
              <a:buNone/>
              <a:defRPr sz="1400" b="0" i="0">
                <a:latin typeface="SharpSansNo1-Medium"/>
                <a:cs typeface="SharpSansNo1-Medium"/>
              </a:defRPr>
            </a:lvl2pPr>
            <a:lvl3pPr marL="914400" indent="0">
              <a:buNone/>
              <a:defRPr sz="1200" b="0" i="0">
                <a:latin typeface="SharpSansNo1-Medium"/>
                <a:cs typeface="SharpSansNo1-Medium"/>
              </a:defRPr>
            </a:lvl3pPr>
            <a:lvl4pPr marL="1371600" indent="0">
              <a:buNone/>
              <a:defRPr sz="1100" b="0" i="0">
                <a:latin typeface="SharpSansNo1-Medium"/>
                <a:cs typeface="SharpSansNo1-Medium"/>
              </a:defRPr>
            </a:lvl4pPr>
            <a:lvl5pPr marL="1828800" indent="0">
              <a:buNone/>
              <a:defRPr sz="1100" b="0" i="0">
                <a:latin typeface="SharpSansNo1-Medium"/>
                <a:cs typeface="SharpSansNo1-Medium"/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text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393330" y="1806658"/>
            <a:ext cx="5157114" cy="1500073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None/>
              <a:defRPr sz="950">
                <a:latin typeface="+mn-lt"/>
              </a:defRPr>
            </a:lvl1pPr>
            <a:lvl2pPr>
              <a:defRPr sz="105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3332" y="1452203"/>
            <a:ext cx="5157111" cy="261610"/>
          </a:xfrm>
        </p:spPr>
        <p:txBody>
          <a:bodyPr wrap="square" anchor="b">
            <a:spAutoFit/>
          </a:bodyPr>
          <a:lstStyle>
            <a:lvl1pPr marL="0" indent="0">
              <a:buNone/>
              <a:defRPr sz="1100" b="1" i="0">
                <a:solidFill>
                  <a:srgbClr val="210F00"/>
                </a:solidFill>
                <a:latin typeface="+mj-lt"/>
                <a:cs typeface="SharpSansNo1-Bold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17752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2"/>
          <p:cNvSpPr>
            <a:spLocks noGrp="1"/>
          </p:cNvSpPr>
          <p:nvPr>
            <p:ph type="pic" sz="quarter" idx="24" hasCustomPrompt="1"/>
          </p:nvPr>
        </p:nvSpPr>
        <p:spPr>
          <a:xfrm>
            <a:off x="0" y="0"/>
            <a:ext cx="3217863" cy="5143500"/>
          </a:xfrm>
          <a:blipFill rotWithShape="1"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3628978" y="1391920"/>
            <a:ext cx="5160962" cy="3393755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000000"/>
                </a:solidFill>
              </a:defRPr>
            </a:lvl1pPr>
            <a:lvl2pPr marL="457200" indent="0">
              <a:buNone/>
              <a:defRPr sz="1200">
                <a:solidFill>
                  <a:srgbClr val="000000"/>
                </a:solidFill>
              </a:defRPr>
            </a:lvl2pPr>
            <a:lvl3pPr marL="914400" indent="0">
              <a:buNone/>
              <a:defRPr sz="1100">
                <a:solidFill>
                  <a:srgbClr val="000000"/>
                </a:solidFill>
              </a:defRPr>
            </a:lvl3pPr>
            <a:lvl4pPr marL="1371600" indent="0">
              <a:buNone/>
              <a:defRPr sz="1050">
                <a:solidFill>
                  <a:srgbClr val="000000"/>
                </a:solidFill>
              </a:defRPr>
            </a:lvl4pPr>
            <a:lvl5pPr marL="1828800" indent="0">
              <a:buNone/>
              <a:defRPr sz="105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628978" y="371378"/>
            <a:ext cx="5160962" cy="918941"/>
          </a:xfrm>
        </p:spPr>
        <p:txBody>
          <a:bodyPr>
            <a:normAutofit/>
          </a:bodyPr>
          <a:lstStyle>
            <a:lvl1pPr>
              <a:defRPr sz="2800" spc="-100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3964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short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5" hasCustomPrompt="1"/>
          </p:nvPr>
        </p:nvSpPr>
        <p:spPr>
          <a:xfrm>
            <a:off x="3217863" y="0"/>
            <a:ext cx="5926137" cy="5143500"/>
          </a:xfrm>
          <a:blipFill rotWithShape="1">
            <a:blip r:embed="rId2"/>
            <a:tile tx="0" ty="0" sx="100000" sy="100000" flip="none" algn="tl"/>
          </a:blipFill>
        </p:spPr>
        <p:txBody>
          <a:bodyPr/>
          <a:lstStyle>
            <a:lvl1pPr marL="0" indent="0">
              <a:buFont typeface="Arial"/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387050" y="4538011"/>
            <a:ext cx="2660950" cy="238527"/>
          </a:xfrm>
        </p:spPr>
        <p:txBody>
          <a:bodyPr wrap="square" anchor="b">
            <a:spAutoFit/>
          </a:bodyPr>
          <a:lstStyle>
            <a:lvl1pPr marL="0" indent="0" algn="l">
              <a:buNone/>
              <a:defRPr sz="95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917847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sa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199912" y="-1"/>
            <a:ext cx="5949950" cy="5143500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3194050" cy="3193844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-1" y="3193844"/>
            <a:ext cx="1968253" cy="1949656"/>
          </a:xfr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968252" y="3938290"/>
            <a:ext cx="1225798" cy="1205209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2474481" y="3193845"/>
            <a:ext cx="719569" cy="744446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1968252" y="3193844"/>
            <a:ext cx="496501" cy="501962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1968252" y="3695806"/>
            <a:ext cx="254300" cy="242483"/>
          </a:xfrm>
        </p:spPr>
        <p:txBody>
          <a:bodyPr>
            <a:noAutofit/>
          </a:bodyPr>
          <a:lstStyle>
            <a:lvl1pPr marL="0" indent="0"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2222552" y="3697808"/>
            <a:ext cx="242201" cy="242483"/>
          </a:xfrm>
        </p:spPr>
        <p:txBody>
          <a:bodyPr>
            <a:noAutofit/>
          </a:bodyPr>
          <a:lstStyle>
            <a:lvl1pPr marL="0" indent="0">
              <a:buFont typeface="Arial"/>
              <a:buNone/>
              <a:defRPr sz="10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070600" y="3991511"/>
            <a:ext cx="2717800" cy="790283"/>
          </a:xfrm>
          <a:solidFill>
            <a:srgbClr val="41AF46"/>
          </a:solidFill>
        </p:spPr>
        <p:txBody>
          <a:bodyPr lIns="144000" tIns="93600" rIns="144000" bIns="140400" anchor="b">
            <a:spAutoFit/>
          </a:bodyPr>
          <a:lstStyle>
            <a:lvl1pPr marL="0" indent="0">
              <a:buFontTx/>
              <a:buNone/>
              <a:defRPr sz="1800" b="1" i="0">
                <a:solidFill>
                  <a:schemeClr val="bg1"/>
                </a:solidFill>
                <a:latin typeface="+mj-lt"/>
                <a:cs typeface="SharpSansNo1-Bold"/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839420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25" y="364771"/>
            <a:ext cx="5186315" cy="857250"/>
          </a:xfrm>
        </p:spPr>
        <p:txBody>
          <a:bodyPr>
            <a:noAutofit/>
          </a:bodyPr>
          <a:lstStyle>
            <a:lvl1pPr algn="l">
              <a:defRPr sz="2600" b="1" i="0" spc="-100">
                <a:solidFill>
                  <a:srgbClr val="210F00"/>
                </a:solidFill>
                <a:latin typeface="+mj-lt"/>
                <a:cs typeface="SharpSansNo1-Extrabold"/>
              </a:defRPr>
            </a:lvl1pPr>
          </a:lstStyle>
          <a:p>
            <a:r>
              <a:rPr lang="fi-FI" dirty="0" err="1" smtClean="0"/>
              <a:t>Name</a:t>
            </a:r>
            <a:r>
              <a:rPr lang="fi-FI" dirty="0" smtClean="0"/>
              <a:t/>
            </a:r>
            <a:br>
              <a:rPr lang="fi-FI" dirty="0" smtClean="0"/>
            </a:br>
            <a:r>
              <a:rPr lang="fi-FI" dirty="0" err="1" smtClean="0"/>
              <a:t>Title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195638" cy="51435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3603625" y="1304956"/>
            <a:ext cx="5186315" cy="746582"/>
          </a:xfrm>
        </p:spPr>
        <p:txBody>
          <a:bodyPr>
            <a:normAutofit/>
          </a:bodyPr>
          <a:lstStyle>
            <a:lvl1pPr marL="0" indent="0">
              <a:spcAft>
                <a:spcPts val="0"/>
              </a:spcAft>
              <a:buNone/>
              <a:defRPr sz="1200">
                <a:solidFill>
                  <a:srgbClr val="210F00"/>
                </a:solidFill>
              </a:defRPr>
            </a:lvl1pPr>
            <a:lvl2pPr marL="457200" indent="0">
              <a:buNone/>
              <a:defRPr sz="1400">
                <a:solidFill>
                  <a:srgbClr val="210F00"/>
                </a:solidFill>
              </a:defRPr>
            </a:lvl2pPr>
            <a:lvl3pPr marL="914400" indent="0">
              <a:buNone/>
              <a:defRPr sz="1200">
                <a:solidFill>
                  <a:srgbClr val="210F00"/>
                </a:solidFill>
              </a:defRPr>
            </a:lvl3pPr>
            <a:lvl4pPr marL="1371600" indent="0">
              <a:buNone/>
              <a:defRPr sz="1100">
                <a:solidFill>
                  <a:srgbClr val="210F00"/>
                </a:solidFill>
              </a:defRPr>
            </a:lvl4pPr>
            <a:lvl5pPr marL="1828800" indent="0">
              <a:buNone/>
              <a:defRPr sz="1100">
                <a:solidFill>
                  <a:srgbClr val="210F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603625" y="2540000"/>
            <a:ext cx="2523212" cy="2223927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Font typeface="Arial"/>
              <a:buNone/>
              <a:defRPr sz="1200">
                <a:solidFill>
                  <a:srgbClr val="210F00"/>
                </a:solidFill>
              </a:defRPr>
            </a:lvl1pPr>
            <a:lvl2pPr marL="457200" indent="0">
              <a:buNone/>
              <a:defRPr sz="1400">
                <a:solidFill>
                  <a:srgbClr val="210F00"/>
                </a:solidFill>
              </a:defRPr>
            </a:lvl2pPr>
            <a:lvl3pPr marL="914400" indent="0">
              <a:buNone/>
              <a:defRPr sz="1200">
                <a:solidFill>
                  <a:srgbClr val="210F00"/>
                </a:solidFill>
              </a:defRPr>
            </a:lvl3pPr>
            <a:lvl4pPr marL="1371600" indent="0">
              <a:buNone/>
              <a:defRPr sz="1100">
                <a:solidFill>
                  <a:srgbClr val="210F00"/>
                </a:solidFill>
              </a:defRPr>
            </a:lvl4pPr>
            <a:lvl5pPr marL="1828800" indent="0">
              <a:buNone/>
              <a:defRPr sz="1100">
                <a:solidFill>
                  <a:srgbClr val="210F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6244868" y="4083737"/>
            <a:ext cx="2550404" cy="680189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None/>
              <a:defRPr sz="1200" b="1" i="0">
                <a:solidFill>
                  <a:srgbClr val="41AF46"/>
                </a:solidFill>
                <a:latin typeface="+mj-lt"/>
                <a:cs typeface="SharpSansNo1-Bold"/>
              </a:defRPr>
            </a:lvl1pPr>
            <a:lvl2pPr marL="457200" indent="0">
              <a:buNone/>
              <a:defRPr sz="1400">
                <a:solidFill>
                  <a:srgbClr val="210F00"/>
                </a:solidFill>
              </a:defRPr>
            </a:lvl2pPr>
            <a:lvl3pPr marL="914400" indent="0">
              <a:buNone/>
              <a:defRPr sz="1200">
                <a:solidFill>
                  <a:srgbClr val="210F00"/>
                </a:solidFill>
              </a:defRPr>
            </a:lvl3pPr>
            <a:lvl4pPr marL="1371600" indent="0">
              <a:buNone/>
              <a:defRPr sz="1100">
                <a:solidFill>
                  <a:srgbClr val="210F00"/>
                </a:solidFill>
              </a:defRPr>
            </a:lvl4pPr>
            <a:lvl5pPr marL="1828800" indent="0">
              <a:buNone/>
              <a:defRPr sz="1100">
                <a:solidFill>
                  <a:srgbClr val="210F00"/>
                </a:solidFill>
              </a:defRPr>
            </a:lvl5pPr>
          </a:lstStyle>
          <a:p>
            <a:pPr lvl="0"/>
            <a:r>
              <a:rPr lang="fi-FI" dirty="0" err="1" smtClean="0"/>
              <a:t>Contact</a:t>
            </a:r>
            <a:r>
              <a:rPr lang="fi-FI" dirty="0" smtClean="0"/>
              <a:t> info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6" hasCustomPrompt="1"/>
          </p:nvPr>
        </p:nvSpPr>
        <p:spPr>
          <a:xfrm>
            <a:off x="3603625" y="2145984"/>
            <a:ext cx="2523213" cy="310963"/>
          </a:xfrm>
        </p:spPr>
        <p:txBody>
          <a:bodyPr anchor="ctr">
            <a:normAutofit/>
          </a:bodyPr>
          <a:lstStyle>
            <a:lvl1pPr marL="0" indent="0">
              <a:buNone/>
              <a:defRPr sz="1200" b="1" i="0" cap="all" baseline="0">
                <a:solidFill>
                  <a:schemeClr val="tx1"/>
                </a:solidFill>
                <a:latin typeface="+mj-lt"/>
                <a:cs typeface="SharpSansNo1-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dirty="0" smtClean="0"/>
              <a:t>TOPIC, E.G. EXPERIENCE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244869" y="2145984"/>
            <a:ext cx="2545072" cy="310963"/>
          </a:xfrm>
        </p:spPr>
        <p:txBody>
          <a:bodyPr anchor="ctr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1" i="0" cap="all">
                <a:solidFill>
                  <a:schemeClr val="tx1"/>
                </a:solidFill>
                <a:latin typeface="+mj-lt"/>
                <a:cs typeface="SharpSansNo1-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fi-FI" dirty="0" smtClean="0"/>
              <a:t>TOPIC, E.G. EDUCATION</a:t>
            </a:r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18"/>
          </p:nvPr>
        </p:nvSpPr>
        <p:spPr>
          <a:xfrm>
            <a:off x="6244868" y="2540000"/>
            <a:ext cx="2545072" cy="1434107"/>
          </a:xfrm>
        </p:spPr>
        <p:txBody>
          <a:bodyPr>
            <a:noAutofit/>
          </a:bodyPr>
          <a:lstStyle>
            <a:lvl1pPr marL="0" indent="0">
              <a:spcAft>
                <a:spcPts val="0"/>
              </a:spcAft>
              <a:buFont typeface="Arial"/>
              <a:buNone/>
              <a:defRPr sz="1200">
                <a:solidFill>
                  <a:srgbClr val="210F00"/>
                </a:solidFill>
              </a:defRPr>
            </a:lvl1pPr>
            <a:lvl2pPr marL="457200" indent="0">
              <a:buNone/>
              <a:defRPr sz="1400">
                <a:solidFill>
                  <a:srgbClr val="210F00"/>
                </a:solidFill>
              </a:defRPr>
            </a:lvl2pPr>
            <a:lvl3pPr marL="914400" indent="0">
              <a:buNone/>
              <a:defRPr sz="1200">
                <a:solidFill>
                  <a:srgbClr val="210F00"/>
                </a:solidFill>
              </a:defRPr>
            </a:lvl3pPr>
            <a:lvl4pPr marL="1371600" indent="0">
              <a:buNone/>
              <a:defRPr sz="1100">
                <a:solidFill>
                  <a:srgbClr val="210F00"/>
                </a:solidFill>
              </a:defRPr>
            </a:lvl4pPr>
            <a:lvl5pPr marL="1828800" indent="0">
              <a:buNone/>
              <a:defRPr sz="1100">
                <a:solidFill>
                  <a:srgbClr val="210F0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7051" y="4342975"/>
            <a:ext cx="2437430" cy="420951"/>
          </a:xfrm>
          <a:solidFill>
            <a:srgbClr val="C4E2D9"/>
          </a:solidFill>
        </p:spPr>
        <p:txBody>
          <a:bodyPr lIns="144000" tIns="93600" rIns="144000" bIns="140400" anchor="b">
            <a:spAutoFit/>
          </a:bodyPr>
          <a:lstStyle>
            <a:lvl1pPr marL="171450" indent="-171450">
              <a:spcAft>
                <a:spcPts val="0"/>
              </a:spcAft>
              <a:buFont typeface="Arial"/>
              <a:buChar char="•"/>
              <a:defRPr sz="1200">
                <a:solidFill>
                  <a:srgbClr val="210F00"/>
                </a:solidFill>
              </a:defRPr>
            </a:lvl1pPr>
            <a:lvl2pPr>
              <a:defRPr sz="1800">
                <a:solidFill>
                  <a:srgbClr val="210F00"/>
                </a:solidFill>
              </a:defRPr>
            </a:lvl2pPr>
            <a:lvl3pPr>
              <a:defRPr sz="1600">
                <a:solidFill>
                  <a:srgbClr val="210F00"/>
                </a:solidFill>
              </a:defRPr>
            </a:lvl3pPr>
            <a:lvl4pPr>
              <a:defRPr sz="1400">
                <a:solidFill>
                  <a:srgbClr val="210F00"/>
                </a:solidFill>
              </a:defRPr>
            </a:lvl4pPr>
            <a:lvl5pPr>
              <a:defRPr sz="1400">
                <a:solidFill>
                  <a:srgbClr val="210F00"/>
                </a:solidFill>
              </a:defRPr>
            </a:lvl5pPr>
          </a:lstStyle>
          <a:p>
            <a:pPr lvl="0"/>
            <a:r>
              <a:rPr lang="fi-FI" dirty="0" err="1" smtClean="0"/>
              <a:t>Keywords</a:t>
            </a:r>
            <a:endParaRPr lang="fi-FI" dirty="0" smtClean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40767" y="371379"/>
            <a:ext cx="179889" cy="21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99955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397210" y="1076289"/>
            <a:ext cx="2132149" cy="184300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97210" y="2923481"/>
            <a:ext cx="2132149" cy="438904"/>
          </a:xfr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rgbClr val="000000"/>
                </a:solidFill>
                <a:latin typeface="+mj-lt"/>
                <a:cs typeface="SharpSansNo1-Semi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endParaRPr lang="fi-FI" dirty="0" smtClean="0"/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397210" y="3373408"/>
            <a:ext cx="2132149" cy="708025"/>
          </a:xfrm>
        </p:spPr>
        <p:txBody>
          <a:bodyPr>
            <a:normAutofit/>
          </a:bodyPr>
          <a:lstStyle>
            <a:lvl1pPr marL="0" indent="0">
              <a:buNone/>
              <a:defRPr sz="950" b="0" i="0" baseline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Short </a:t>
            </a:r>
            <a:r>
              <a:rPr lang="fi-FI" dirty="0" err="1" smtClean="0"/>
              <a:t>description</a:t>
            </a:r>
            <a:endParaRPr lang="fi-FI" dirty="0" smtClean="0"/>
          </a:p>
        </p:txBody>
      </p:sp>
      <p:sp>
        <p:nvSpPr>
          <p:cNvPr id="35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397210" y="4095659"/>
            <a:ext cx="2132149" cy="690015"/>
          </a:xfrm>
        </p:spPr>
        <p:txBody>
          <a:bodyPr>
            <a:normAutofit/>
          </a:bodyPr>
          <a:lstStyle>
            <a:lvl1pPr marL="171450" indent="-171450">
              <a:spcAft>
                <a:spcPts val="0"/>
              </a:spcAft>
              <a:buFont typeface="Arial"/>
              <a:buChar char="•"/>
              <a:defRPr sz="950" b="0" i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Key </a:t>
            </a:r>
            <a:r>
              <a:rPr lang="fi-FI" dirty="0" err="1" smtClean="0"/>
              <a:t>tasks</a:t>
            </a:r>
            <a:endParaRPr lang="fi-FI" dirty="0" smtClean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97210" y="361057"/>
            <a:ext cx="8392730" cy="467683"/>
          </a:xfrm>
        </p:spPr>
        <p:txBody>
          <a:bodyPr wrap="square" tIns="36000" bIns="36000" anchor="t">
            <a:spAutoFit/>
          </a:bodyPr>
          <a:lstStyle>
            <a:lvl1pPr>
              <a:defRPr sz="2800" spc="-1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5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3530202" y="1080476"/>
            <a:ext cx="2132149" cy="184300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657791" y="2923481"/>
            <a:ext cx="2132149" cy="438904"/>
          </a:xfr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rgbClr val="000000"/>
                </a:solidFill>
                <a:latin typeface="+mj-lt"/>
                <a:cs typeface="SharpSansNo1-Semi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endParaRPr lang="fi-FI" dirty="0" smtClean="0"/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6657791" y="3373408"/>
            <a:ext cx="2132149" cy="708025"/>
          </a:xfrm>
        </p:spPr>
        <p:txBody>
          <a:bodyPr>
            <a:normAutofit/>
          </a:bodyPr>
          <a:lstStyle>
            <a:lvl1pPr marL="0" indent="0">
              <a:buNone/>
              <a:defRPr sz="950" b="0" i="0" baseline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Short </a:t>
            </a:r>
            <a:r>
              <a:rPr lang="fi-FI" dirty="0" err="1" smtClean="0"/>
              <a:t>description</a:t>
            </a:r>
            <a:endParaRPr lang="fi-FI" dirty="0" smtClean="0"/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6657791" y="4095659"/>
            <a:ext cx="2132149" cy="690015"/>
          </a:xfrm>
        </p:spPr>
        <p:txBody>
          <a:bodyPr>
            <a:normAutofit/>
          </a:bodyPr>
          <a:lstStyle>
            <a:lvl1pPr marL="171450" indent="-171450">
              <a:spcAft>
                <a:spcPts val="0"/>
              </a:spcAft>
              <a:buFont typeface="Arial"/>
              <a:buChar char="•"/>
              <a:defRPr sz="950" b="0" i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Key </a:t>
            </a:r>
            <a:r>
              <a:rPr lang="fi-FI" dirty="0" err="1" smtClean="0"/>
              <a:t>tasks</a:t>
            </a:r>
            <a:endParaRPr lang="fi-FI" dirty="0" smtClean="0"/>
          </a:p>
        </p:txBody>
      </p:sp>
      <p:sp>
        <p:nvSpPr>
          <p:cNvPr id="38" name="Picture Placeholder 21"/>
          <p:cNvSpPr>
            <a:spLocks noGrp="1"/>
          </p:cNvSpPr>
          <p:nvPr>
            <p:ph type="pic" sz="quarter" idx="24" hasCustomPrompt="1"/>
          </p:nvPr>
        </p:nvSpPr>
        <p:spPr>
          <a:xfrm>
            <a:off x="6657791" y="1076289"/>
            <a:ext cx="2132149" cy="184300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39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3530202" y="2923481"/>
            <a:ext cx="2132149" cy="438904"/>
          </a:xfr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rgbClr val="000000"/>
                </a:solidFill>
                <a:latin typeface="+mj-lt"/>
                <a:cs typeface="SharpSansNo1-Semi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endParaRPr lang="fi-FI" dirty="0" smtClean="0"/>
          </a:p>
        </p:txBody>
      </p:sp>
      <p:sp>
        <p:nvSpPr>
          <p:cNvPr id="40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3530202" y="3373408"/>
            <a:ext cx="2132149" cy="708025"/>
          </a:xfrm>
        </p:spPr>
        <p:txBody>
          <a:bodyPr>
            <a:normAutofit/>
          </a:bodyPr>
          <a:lstStyle>
            <a:lvl1pPr marL="0" indent="0">
              <a:buNone/>
              <a:defRPr sz="950" b="0" i="0" baseline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Short </a:t>
            </a:r>
            <a:r>
              <a:rPr lang="fi-FI" dirty="0" err="1" smtClean="0"/>
              <a:t>description</a:t>
            </a:r>
            <a:endParaRPr lang="fi-FI" dirty="0" smtClean="0"/>
          </a:p>
        </p:txBody>
      </p:sp>
      <p:sp>
        <p:nvSpPr>
          <p:cNvPr id="41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3530202" y="4095659"/>
            <a:ext cx="2132149" cy="690015"/>
          </a:xfrm>
        </p:spPr>
        <p:txBody>
          <a:bodyPr>
            <a:normAutofit/>
          </a:bodyPr>
          <a:lstStyle>
            <a:lvl1pPr marL="171450" indent="-171450">
              <a:spcAft>
                <a:spcPts val="0"/>
              </a:spcAft>
              <a:buFont typeface="Arial"/>
              <a:buChar char="•"/>
              <a:defRPr sz="950" b="0" i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Key </a:t>
            </a:r>
            <a:r>
              <a:rPr lang="fi-FI" dirty="0" err="1" smtClean="0"/>
              <a:t>tasks</a:t>
            </a: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297693891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0" hasCustomPrompt="1"/>
          </p:nvPr>
        </p:nvSpPr>
        <p:spPr>
          <a:xfrm>
            <a:off x="397211" y="1076289"/>
            <a:ext cx="1922244" cy="18197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29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397211" y="2896074"/>
            <a:ext cx="1922244" cy="466311"/>
          </a:xfr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rgbClr val="000000"/>
                </a:solidFill>
                <a:latin typeface="+mj-lt"/>
                <a:cs typeface="SharpSansNo1-Semi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endParaRPr lang="fi-FI" dirty="0" smtClean="0"/>
          </a:p>
        </p:txBody>
      </p:sp>
      <p:sp>
        <p:nvSpPr>
          <p:cNvPr id="32" name="Text Placeholder 19"/>
          <p:cNvSpPr>
            <a:spLocks noGrp="1"/>
          </p:cNvSpPr>
          <p:nvPr>
            <p:ph type="body" sz="quarter" idx="16" hasCustomPrompt="1"/>
          </p:nvPr>
        </p:nvSpPr>
        <p:spPr>
          <a:xfrm>
            <a:off x="397211" y="3373408"/>
            <a:ext cx="1922244" cy="708025"/>
          </a:xfrm>
        </p:spPr>
        <p:txBody>
          <a:bodyPr>
            <a:normAutofit/>
          </a:bodyPr>
          <a:lstStyle>
            <a:lvl1pPr marL="0" indent="0">
              <a:buNone/>
              <a:defRPr sz="950" b="0" i="0" baseline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Short </a:t>
            </a:r>
            <a:r>
              <a:rPr lang="fi-FI" dirty="0" err="1" smtClean="0"/>
              <a:t>description</a:t>
            </a:r>
            <a:endParaRPr lang="fi-FI" dirty="0" smtClean="0"/>
          </a:p>
        </p:txBody>
      </p:sp>
      <p:sp>
        <p:nvSpPr>
          <p:cNvPr id="35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397211" y="4095659"/>
            <a:ext cx="1922244" cy="690015"/>
          </a:xfrm>
        </p:spPr>
        <p:txBody>
          <a:bodyPr>
            <a:normAutofit/>
          </a:bodyPr>
          <a:lstStyle>
            <a:lvl1pPr marL="171450" indent="-171450">
              <a:spcAft>
                <a:spcPts val="0"/>
              </a:spcAft>
              <a:buFont typeface="Arial"/>
              <a:buChar char="•"/>
              <a:defRPr sz="950" b="0" i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Key </a:t>
            </a:r>
            <a:r>
              <a:rPr lang="fi-FI" dirty="0" err="1" smtClean="0"/>
              <a:t>tasks</a:t>
            </a:r>
            <a:endParaRPr lang="fi-FI" dirty="0" smtClean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97210" y="361057"/>
            <a:ext cx="8392730" cy="467683"/>
          </a:xfrm>
        </p:spPr>
        <p:txBody>
          <a:bodyPr wrap="square" tIns="36000" bIns="36000" anchor="t">
            <a:spAutoFit/>
          </a:bodyPr>
          <a:lstStyle>
            <a:lvl1pPr>
              <a:defRPr sz="2800" spc="-1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0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2538244" y="1076289"/>
            <a:ext cx="1922244" cy="18197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2538244" y="2896074"/>
            <a:ext cx="1922244" cy="466311"/>
          </a:xfr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rgbClr val="000000"/>
                </a:solidFill>
                <a:latin typeface="+mj-lt"/>
                <a:cs typeface="SharpSansNo1-Semi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endParaRPr lang="fi-FI" dirty="0" smtClean="0"/>
          </a:p>
        </p:txBody>
      </p:sp>
      <p:sp>
        <p:nvSpPr>
          <p:cNvPr id="23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2538244" y="3373408"/>
            <a:ext cx="1922244" cy="708025"/>
          </a:xfrm>
        </p:spPr>
        <p:txBody>
          <a:bodyPr>
            <a:normAutofit/>
          </a:bodyPr>
          <a:lstStyle>
            <a:lvl1pPr marL="0" indent="0">
              <a:buNone/>
              <a:defRPr sz="950" b="0" i="0" baseline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Short </a:t>
            </a:r>
            <a:r>
              <a:rPr lang="fi-FI" dirty="0" err="1" smtClean="0"/>
              <a:t>description</a:t>
            </a:r>
            <a:endParaRPr lang="fi-FI" dirty="0" smtClean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2538244" y="4095659"/>
            <a:ext cx="1922244" cy="690015"/>
          </a:xfrm>
        </p:spPr>
        <p:txBody>
          <a:bodyPr>
            <a:normAutofit/>
          </a:bodyPr>
          <a:lstStyle>
            <a:lvl1pPr marL="171450" indent="-171450">
              <a:spcAft>
                <a:spcPts val="0"/>
              </a:spcAft>
              <a:buFont typeface="Arial"/>
              <a:buChar char="•"/>
              <a:defRPr sz="950" b="0" i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Key </a:t>
            </a:r>
            <a:r>
              <a:rPr lang="fi-FI" dirty="0" err="1" smtClean="0"/>
              <a:t>tasks</a:t>
            </a:r>
            <a:endParaRPr lang="fi-FI" dirty="0" smtClean="0"/>
          </a:p>
        </p:txBody>
      </p:sp>
      <p:sp>
        <p:nvSpPr>
          <p:cNvPr id="30" name="Picture Placeholder 21"/>
          <p:cNvSpPr>
            <a:spLocks noGrp="1"/>
          </p:cNvSpPr>
          <p:nvPr>
            <p:ph type="pic" sz="quarter" idx="24" hasCustomPrompt="1"/>
          </p:nvPr>
        </p:nvSpPr>
        <p:spPr>
          <a:xfrm>
            <a:off x="6867696" y="1076289"/>
            <a:ext cx="1922244" cy="18197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25" hasCustomPrompt="1"/>
          </p:nvPr>
        </p:nvSpPr>
        <p:spPr>
          <a:xfrm>
            <a:off x="6867696" y="2896074"/>
            <a:ext cx="1922244" cy="466311"/>
          </a:xfr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rgbClr val="000000"/>
                </a:solidFill>
                <a:latin typeface="+mj-lt"/>
                <a:cs typeface="SharpSansNo1-Semi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endParaRPr lang="fi-FI" dirty="0" smtClean="0"/>
          </a:p>
        </p:txBody>
      </p:sp>
      <p:sp>
        <p:nvSpPr>
          <p:cNvPr id="33" name="Text Placeholder 19"/>
          <p:cNvSpPr>
            <a:spLocks noGrp="1"/>
          </p:cNvSpPr>
          <p:nvPr>
            <p:ph type="body" sz="quarter" idx="26" hasCustomPrompt="1"/>
          </p:nvPr>
        </p:nvSpPr>
        <p:spPr>
          <a:xfrm>
            <a:off x="6867696" y="3373408"/>
            <a:ext cx="1922244" cy="708025"/>
          </a:xfrm>
        </p:spPr>
        <p:txBody>
          <a:bodyPr>
            <a:normAutofit/>
          </a:bodyPr>
          <a:lstStyle>
            <a:lvl1pPr marL="0" indent="0">
              <a:buNone/>
              <a:defRPr sz="950" b="0" i="0" baseline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Short </a:t>
            </a:r>
            <a:r>
              <a:rPr lang="fi-FI" dirty="0" err="1" smtClean="0"/>
              <a:t>description</a:t>
            </a:r>
            <a:endParaRPr lang="fi-FI" dirty="0" smtClean="0"/>
          </a:p>
        </p:txBody>
      </p:sp>
      <p:sp>
        <p:nvSpPr>
          <p:cNvPr id="34" name="Text Placeholder 19"/>
          <p:cNvSpPr>
            <a:spLocks noGrp="1"/>
          </p:cNvSpPr>
          <p:nvPr>
            <p:ph type="body" sz="quarter" idx="27" hasCustomPrompt="1"/>
          </p:nvPr>
        </p:nvSpPr>
        <p:spPr>
          <a:xfrm>
            <a:off x="6867696" y="4095659"/>
            <a:ext cx="1922244" cy="690015"/>
          </a:xfrm>
        </p:spPr>
        <p:txBody>
          <a:bodyPr>
            <a:normAutofit/>
          </a:bodyPr>
          <a:lstStyle>
            <a:lvl1pPr marL="171450" indent="-171450">
              <a:spcAft>
                <a:spcPts val="0"/>
              </a:spcAft>
              <a:buFont typeface="Arial"/>
              <a:buChar char="•"/>
              <a:defRPr sz="950" b="0" i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Key </a:t>
            </a:r>
            <a:r>
              <a:rPr lang="fi-FI" dirty="0" err="1" smtClean="0"/>
              <a:t>tasks</a:t>
            </a:r>
            <a:endParaRPr lang="fi-FI" dirty="0" smtClean="0"/>
          </a:p>
        </p:txBody>
      </p:sp>
      <p:sp>
        <p:nvSpPr>
          <p:cNvPr id="36" name="Picture Placeholder 21"/>
          <p:cNvSpPr>
            <a:spLocks noGrp="1"/>
          </p:cNvSpPr>
          <p:nvPr>
            <p:ph type="pic" sz="quarter" idx="28" hasCustomPrompt="1"/>
          </p:nvPr>
        </p:nvSpPr>
        <p:spPr>
          <a:xfrm>
            <a:off x="4684684" y="1076289"/>
            <a:ext cx="1922244" cy="18197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fi-FI" dirty="0" smtClean="0"/>
              <a:t> </a:t>
            </a:r>
            <a:endParaRPr lang="en-US" dirty="0"/>
          </a:p>
        </p:txBody>
      </p:sp>
      <p:sp>
        <p:nvSpPr>
          <p:cNvPr id="37" name="Text Placeholder 15"/>
          <p:cNvSpPr>
            <a:spLocks noGrp="1"/>
          </p:cNvSpPr>
          <p:nvPr>
            <p:ph type="body" sz="quarter" idx="29" hasCustomPrompt="1"/>
          </p:nvPr>
        </p:nvSpPr>
        <p:spPr>
          <a:xfrm>
            <a:off x="4684684" y="2896074"/>
            <a:ext cx="1922244" cy="466311"/>
          </a:xfrm>
        </p:spPr>
        <p:txBody>
          <a:bodyPr anchor="ctr">
            <a:normAutofit/>
          </a:bodyPr>
          <a:lstStyle>
            <a:lvl1pPr marL="0" indent="0">
              <a:buNone/>
              <a:defRPr sz="1200" b="1" i="0">
                <a:solidFill>
                  <a:srgbClr val="000000"/>
                </a:solidFill>
                <a:latin typeface="+mj-lt"/>
                <a:cs typeface="SharpSansNo1-Semibold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fi-FI" dirty="0" err="1" smtClean="0"/>
              <a:t>Name</a:t>
            </a:r>
            <a:endParaRPr lang="fi-FI" dirty="0" smtClean="0"/>
          </a:p>
        </p:txBody>
      </p:sp>
      <p:sp>
        <p:nvSpPr>
          <p:cNvPr id="42" name="Text Placeholder 19"/>
          <p:cNvSpPr>
            <a:spLocks noGrp="1"/>
          </p:cNvSpPr>
          <p:nvPr>
            <p:ph type="body" sz="quarter" idx="30" hasCustomPrompt="1"/>
          </p:nvPr>
        </p:nvSpPr>
        <p:spPr>
          <a:xfrm>
            <a:off x="4684684" y="3373408"/>
            <a:ext cx="1922244" cy="708025"/>
          </a:xfrm>
        </p:spPr>
        <p:txBody>
          <a:bodyPr>
            <a:normAutofit/>
          </a:bodyPr>
          <a:lstStyle>
            <a:lvl1pPr marL="0" indent="0">
              <a:buNone/>
              <a:defRPr sz="950" b="0" i="0" baseline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Short </a:t>
            </a:r>
            <a:r>
              <a:rPr lang="fi-FI" dirty="0" err="1" smtClean="0"/>
              <a:t>description</a:t>
            </a:r>
            <a:endParaRPr lang="fi-FI" dirty="0" smtClean="0"/>
          </a:p>
        </p:txBody>
      </p:sp>
      <p:sp>
        <p:nvSpPr>
          <p:cNvPr id="43" name="Text Placeholder 19"/>
          <p:cNvSpPr>
            <a:spLocks noGrp="1"/>
          </p:cNvSpPr>
          <p:nvPr>
            <p:ph type="body" sz="quarter" idx="31" hasCustomPrompt="1"/>
          </p:nvPr>
        </p:nvSpPr>
        <p:spPr>
          <a:xfrm>
            <a:off x="4684684" y="4095659"/>
            <a:ext cx="1922244" cy="690015"/>
          </a:xfrm>
        </p:spPr>
        <p:txBody>
          <a:bodyPr>
            <a:normAutofit/>
          </a:bodyPr>
          <a:lstStyle>
            <a:lvl1pPr marL="171450" indent="-171450">
              <a:spcAft>
                <a:spcPts val="0"/>
              </a:spcAft>
              <a:buFont typeface="Arial"/>
              <a:buChar char="•"/>
              <a:defRPr sz="950" b="0" i="0">
                <a:solidFill>
                  <a:srgbClr val="000000"/>
                </a:solidFill>
                <a:latin typeface="+mn-lt"/>
                <a:cs typeface="SharpSansNo1-Medium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fi-FI" dirty="0" smtClean="0"/>
              <a:t>Key </a:t>
            </a:r>
            <a:r>
              <a:rPr lang="fi-FI" dirty="0" err="1" smtClean="0"/>
              <a:t>tasks</a:t>
            </a:r>
            <a:endParaRPr lang="fi-FI" dirty="0" smtClean="0"/>
          </a:p>
        </p:txBody>
      </p:sp>
    </p:spTree>
    <p:extLst>
      <p:ext uri="{BB962C8B-B14F-4D97-AF65-F5344CB8AC3E}">
        <p14:creationId xmlns:p14="http://schemas.microsoft.com/office/powerpoint/2010/main" val="282085041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profi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4450" y="1846573"/>
            <a:ext cx="1484061" cy="1484061"/>
          </a:xfrm>
          <a:solidFill>
            <a:schemeClr val="bg2"/>
          </a:solidFill>
        </p:spPr>
        <p:txBody>
          <a:bodyPr>
            <a:normAutofit/>
          </a:bodyPr>
          <a:lstStyle>
            <a:lvl1pPr>
              <a:defRPr sz="2000" b="1" i="0" spc="-50">
                <a:solidFill>
                  <a:schemeClr val="bg1"/>
                </a:solidFill>
                <a:latin typeface="+mj-lt"/>
                <a:cs typeface="SharpSansNo1-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317658" y="357250"/>
            <a:ext cx="1482390" cy="1482390"/>
          </a:xfrm>
        </p:spPr>
        <p:txBody>
          <a:bodyPr anchor="t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name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828506" y="357250"/>
            <a:ext cx="1482390" cy="148239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100" baseline="0">
                <a:latin typeface="+mn-lt"/>
              </a:defRPr>
            </a:lvl1pPr>
          </a:lstStyle>
          <a:p>
            <a:r>
              <a:rPr lang="en-US" dirty="0" smtClean="0"/>
              <a:t>Add picture</a:t>
            </a:r>
            <a:endParaRPr lang="en-US" dirty="0"/>
          </a:p>
        </p:txBody>
      </p:sp>
      <p:sp>
        <p:nvSpPr>
          <p:cNvPr id="22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5292914" y="357250"/>
            <a:ext cx="1482390" cy="148239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>
                <a:latin typeface="+mn-lt"/>
              </a:defRPr>
            </a:lvl1pPr>
          </a:lstStyle>
          <a:p>
            <a:r>
              <a:rPr lang="en-US" dirty="0" smtClean="0"/>
              <a:t>Add picture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8506" y="3335947"/>
            <a:ext cx="1482390" cy="1482390"/>
          </a:xfrm>
        </p:spPr>
        <p:txBody>
          <a:bodyPr anchor="t">
            <a:normAutofit/>
          </a:bodyPr>
          <a:lstStyle>
            <a:lvl1pPr marL="0" indent="0" algn="l">
              <a:buNone/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add name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5296083" y="3335947"/>
            <a:ext cx="1482390" cy="1482390"/>
          </a:xfrm>
        </p:spPr>
        <p:txBody>
          <a:bodyPr anchor="b">
            <a:norm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name</a:t>
            </a:r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21" hasCustomPrompt="1"/>
          </p:nvPr>
        </p:nvSpPr>
        <p:spPr>
          <a:xfrm>
            <a:off x="6782489" y="1846930"/>
            <a:ext cx="1482390" cy="1482390"/>
          </a:xfrm>
        </p:spPr>
        <p:txBody>
          <a:bodyPr anchor="t">
            <a:norm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name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3" hasCustomPrompt="1"/>
          </p:nvPr>
        </p:nvSpPr>
        <p:spPr>
          <a:xfrm>
            <a:off x="2317849" y="1846930"/>
            <a:ext cx="1482390" cy="1482390"/>
          </a:xfrm>
        </p:spPr>
        <p:txBody>
          <a:bodyPr anchor="t">
            <a:norm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name</a:t>
            </a: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807932" y="357250"/>
            <a:ext cx="1482390" cy="1482390"/>
          </a:xfrm>
        </p:spPr>
        <p:txBody>
          <a:bodyPr anchor="t">
            <a:norm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name</a:t>
            </a:r>
          </a:p>
        </p:txBody>
      </p:sp>
      <p:sp>
        <p:nvSpPr>
          <p:cNvPr id="34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804573" y="3335947"/>
            <a:ext cx="1482390" cy="1482390"/>
          </a:xfrm>
        </p:spPr>
        <p:txBody>
          <a:bodyPr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bg2"/>
                </a:solidFill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name</a:t>
            </a:r>
          </a:p>
        </p:txBody>
      </p:sp>
      <p:sp>
        <p:nvSpPr>
          <p:cNvPr id="36" name="Picture Placeholder 7"/>
          <p:cNvSpPr>
            <a:spLocks noGrp="1"/>
          </p:cNvSpPr>
          <p:nvPr>
            <p:ph type="pic" sz="quarter" idx="28" hasCustomPrompt="1"/>
          </p:nvPr>
        </p:nvSpPr>
        <p:spPr>
          <a:xfrm>
            <a:off x="3807192" y="1846930"/>
            <a:ext cx="1482390" cy="148239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>
                <a:latin typeface="+mn-lt"/>
              </a:defRPr>
            </a:lvl1pPr>
          </a:lstStyle>
          <a:p>
            <a:r>
              <a:rPr lang="en-US" dirty="0" smtClean="0"/>
              <a:t>Add picture</a:t>
            </a:r>
          </a:p>
        </p:txBody>
      </p:sp>
      <p:sp>
        <p:nvSpPr>
          <p:cNvPr id="37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828506" y="1846930"/>
            <a:ext cx="1482390" cy="148239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>
                <a:latin typeface="+mn-lt"/>
              </a:defRPr>
            </a:lvl1pPr>
          </a:lstStyle>
          <a:p>
            <a:r>
              <a:rPr lang="en-US" dirty="0" smtClean="0"/>
              <a:t>Add picture</a:t>
            </a:r>
          </a:p>
        </p:txBody>
      </p:sp>
      <p:sp>
        <p:nvSpPr>
          <p:cNvPr id="38" name="Picture Placeholder 7"/>
          <p:cNvSpPr>
            <a:spLocks noGrp="1"/>
          </p:cNvSpPr>
          <p:nvPr>
            <p:ph type="pic" sz="quarter" idx="30" hasCustomPrompt="1"/>
          </p:nvPr>
        </p:nvSpPr>
        <p:spPr>
          <a:xfrm>
            <a:off x="6783151" y="3335947"/>
            <a:ext cx="1482390" cy="148239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>
                <a:latin typeface="+mn-lt"/>
              </a:defRPr>
            </a:lvl1pPr>
          </a:lstStyle>
          <a:p>
            <a:r>
              <a:rPr lang="en-US" dirty="0" smtClean="0"/>
              <a:t>Add picture</a:t>
            </a:r>
          </a:p>
        </p:txBody>
      </p:sp>
      <p:sp>
        <p:nvSpPr>
          <p:cNvPr id="39" name="Picture Placeholder 7"/>
          <p:cNvSpPr>
            <a:spLocks noGrp="1"/>
          </p:cNvSpPr>
          <p:nvPr>
            <p:ph type="pic" sz="quarter" idx="31" hasCustomPrompt="1"/>
          </p:nvPr>
        </p:nvSpPr>
        <p:spPr>
          <a:xfrm>
            <a:off x="6782489" y="357250"/>
            <a:ext cx="1482390" cy="148239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>
                <a:latin typeface="+mn-lt"/>
              </a:defRPr>
            </a:lvl1pPr>
          </a:lstStyle>
          <a:p>
            <a:r>
              <a:rPr lang="en-US" dirty="0" smtClean="0"/>
              <a:t>Add picture</a:t>
            </a:r>
          </a:p>
        </p:txBody>
      </p:sp>
      <p:sp>
        <p:nvSpPr>
          <p:cNvPr id="40" name="Picture Placeholder 7"/>
          <p:cNvSpPr>
            <a:spLocks noGrp="1"/>
          </p:cNvSpPr>
          <p:nvPr>
            <p:ph type="pic" sz="quarter" idx="32" hasCustomPrompt="1"/>
          </p:nvPr>
        </p:nvSpPr>
        <p:spPr>
          <a:xfrm>
            <a:off x="2317615" y="3335947"/>
            <a:ext cx="1482390" cy="1482390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100">
                <a:latin typeface="+mn-lt"/>
              </a:defRPr>
            </a:lvl1pPr>
          </a:lstStyle>
          <a:p>
            <a:r>
              <a:rPr lang="en-US" dirty="0" smtClean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59056072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675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theme" Target="../theme/theme1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74.xml"/><Relationship Id="rId50" Type="http://schemas.openxmlformats.org/officeDocument/2006/relationships/slideLayout" Target="../slideLayouts/slideLayout105.xml"/><Relationship Id="rId51" Type="http://schemas.openxmlformats.org/officeDocument/2006/relationships/slideLayout" Target="../slideLayouts/slideLayout106.xml"/><Relationship Id="rId52" Type="http://schemas.openxmlformats.org/officeDocument/2006/relationships/slideLayout" Target="../slideLayouts/slideLayout107.xml"/><Relationship Id="rId53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109.xml"/><Relationship Id="rId55" Type="http://schemas.openxmlformats.org/officeDocument/2006/relationships/slideLayout" Target="../slideLayouts/slideLayout110.xml"/><Relationship Id="rId56" Type="http://schemas.openxmlformats.org/officeDocument/2006/relationships/theme" Target="../theme/theme2.xml"/><Relationship Id="rId40" Type="http://schemas.openxmlformats.org/officeDocument/2006/relationships/slideLayout" Target="../slideLayouts/slideLayout95.xml"/><Relationship Id="rId41" Type="http://schemas.openxmlformats.org/officeDocument/2006/relationships/slideLayout" Target="../slideLayouts/slideLayout96.xml"/><Relationship Id="rId42" Type="http://schemas.openxmlformats.org/officeDocument/2006/relationships/slideLayout" Target="../slideLayouts/slideLayout97.xml"/><Relationship Id="rId43" Type="http://schemas.openxmlformats.org/officeDocument/2006/relationships/slideLayout" Target="../slideLayouts/slideLayout98.xml"/><Relationship Id="rId44" Type="http://schemas.openxmlformats.org/officeDocument/2006/relationships/slideLayout" Target="../slideLayouts/slideLayout99.xml"/><Relationship Id="rId45" Type="http://schemas.openxmlformats.org/officeDocument/2006/relationships/slideLayout" Target="../slideLayouts/slideLayout100.xml"/><Relationship Id="rId46" Type="http://schemas.openxmlformats.org/officeDocument/2006/relationships/slideLayout" Target="../slideLayouts/slideLayout101.xml"/><Relationship Id="rId47" Type="http://schemas.openxmlformats.org/officeDocument/2006/relationships/slideLayout" Target="../slideLayouts/slideLayout102.xml"/><Relationship Id="rId48" Type="http://schemas.openxmlformats.org/officeDocument/2006/relationships/slideLayout" Target="../slideLayouts/slideLayout103.xml"/><Relationship Id="rId4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88.xml"/><Relationship Id="rId34" Type="http://schemas.openxmlformats.org/officeDocument/2006/relationships/slideLayout" Target="../slideLayouts/slideLayout89.xml"/><Relationship Id="rId35" Type="http://schemas.openxmlformats.org/officeDocument/2006/relationships/slideLayout" Target="../slideLayouts/slideLayout90.xml"/><Relationship Id="rId36" Type="http://schemas.openxmlformats.org/officeDocument/2006/relationships/slideLayout" Target="../slideLayouts/slideLayout91.xml"/><Relationship Id="rId37" Type="http://schemas.openxmlformats.org/officeDocument/2006/relationships/slideLayout" Target="../slideLayouts/slideLayout92.xml"/><Relationship Id="rId38" Type="http://schemas.openxmlformats.org/officeDocument/2006/relationships/slideLayout" Target="../slideLayouts/slideLayout93.xml"/><Relationship Id="rId39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2.xml"/><Relationship Id="rId28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9801" y="483216"/>
            <a:ext cx="8160174" cy="992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9801" y="1591903"/>
            <a:ext cx="8160174" cy="3076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smtClean="0"/>
              <a:t>Click to edit Master text styles</a:t>
            </a:r>
          </a:p>
          <a:p>
            <a:pPr lvl="1"/>
            <a:r>
              <a:rPr lang="fi-FI" smtClean="0"/>
              <a:t>Second level</a:t>
            </a:r>
          </a:p>
          <a:p>
            <a:pPr lvl="2"/>
            <a:r>
              <a:rPr lang="fi-FI" smtClean="0"/>
              <a:t>Third level</a:t>
            </a:r>
          </a:p>
          <a:p>
            <a:pPr lvl="3"/>
            <a:r>
              <a:rPr lang="fi-FI" smtClean="0"/>
              <a:t>Fourth level</a:t>
            </a:r>
          </a:p>
          <a:p>
            <a:pPr lvl="4"/>
            <a:r>
              <a:rPr lang="fi-FI" smtClean="0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95635" y="2289478"/>
            <a:ext cx="143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120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3" r:id="rId2"/>
    <p:sldLayoutId id="2147483674" r:id="rId3"/>
    <p:sldLayoutId id="2147483675" r:id="rId4"/>
    <p:sldLayoutId id="2147483672" r:id="rId5"/>
    <p:sldLayoutId id="2147483676" r:id="rId6"/>
    <p:sldLayoutId id="2147483741" r:id="rId7"/>
    <p:sldLayoutId id="2147483865" r:id="rId8"/>
    <p:sldLayoutId id="2147483738" r:id="rId9"/>
    <p:sldLayoutId id="2147483701" r:id="rId10"/>
    <p:sldLayoutId id="2147483702" r:id="rId11"/>
    <p:sldLayoutId id="2147483866" r:id="rId12"/>
    <p:sldLayoutId id="2147483703" r:id="rId13"/>
    <p:sldLayoutId id="2147483739" r:id="rId14"/>
    <p:sldLayoutId id="2147483730" r:id="rId15"/>
    <p:sldLayoutId id="2147483745" r:id="rId16"/>
    <p:sldLayoutId id="2147483803" r:id="rId17"/>
    <p:sldLayoutId id="2147483804" r:id="rId18"/>
    <p:sldLayoutId id="2147483800" r:id="rId19"/>
    <p:sldLayoutId id="2147483680" r:id="rId20"/>
    <p:sldLayoutId id="2147483744" r:id="rId21"/>
    <p:sldLayoutId id="2147483801" r:id="rId22"/>
    <p:sldLayoutId id="2147483807" r:id="rId23"/>
    <p:sldLayoutId id="2147483681" r:id="rId24"/>
    <p:sldLayoutId id="2147483747" r:id="rId25"/>
    <p:sldLayoutId id="2147483802" r:id="rId26"/>
    <p:sldLayoutId id="2147483724" r:id="rId27"/>
    <p:sldLayoutId id="2147483742" r:id="rId28"/>
    <p:sldLayoutId id="2147483743" r:id="rId29"/>
    <p:sldLayoutId id="2147483746" r:id="rId30"/>
    <p:sldLayoutId id="2147483733" r:id="rId31"/>
    <p:sldLayoutId id="2147483723" r:id="rId32"/>
    <p:sldLayoutId id="2147483682" r:id="rId33"/>
    <p:sldLayoutId id="2147483706" r:id="rId34"/>
    <p:sldLayoutId id="2147483684" r:id="rId35"/>
    <p:sldLayoutId id="2147483805" r:id="rId36"/>
    <p:sldLayoutId id="2147483687" r:id="rId37"/>
    <p:sldLayoutId id="2147483707" r:id="rId38"/>
    <p:sldLayoutId id="2147483716" r:id="rId39"/>
    <p:sldLayoutId id="2147483717" r:id="rId40"/>
    <p:sldLayoutId id="2147483718" r:id="rId41"/>
    <p:sldLayoutId id="2147483721" r:id="rId42"/>
    <p:sldLayoutId id="2147483720" r:id="rId43"/>
    <p:sldLayoutId id="2147483736" r:id="rId44"/>
    <p:sldLayoutId id="2147483725" r:id="rId45"/>
    <p:sldLayoutId id="2147483728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806" r:id="rId52"/>
    <p:sldLayoutId id="2147483713" r:id="rId53"/>
    <p:sldLayoutId id="2147483714" r:id="rId54"/>
    <p:sldLayoutId id="2147483715" r:id="rId55"/>
  </p:sldLayoutIdLst>
  <p:hf sldNum="0" hdr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lang="fi-FI" sz="4000" b="0" i="0" kern="1200" dirty="0" err="1" smtClean="0">
          <a:solidFill>
            <a:srgbClr val="000000"/>
          </a:solidFill>
          <a:latin typeface="+mj-lt"/>
          <a:ea typeface="+mj-ea"/>
          <a:cs typeface="SharpSansNo1-Extrabold"/>
        </a:defRPr>
      </a:lvl1pPr>
    </p:titleStyle>
    <p:bodyStyle>
      <a:lvl1pPr marL="342900" indent="-342900" algn="l" defTabSz="457200" rtl="0" eaLnBrk="1" latinLnBrk="0" hangingPunct="1">
        <a:spcBef>
          <a:spcPts val="0"/>
        </a:spcBef>
        <a:spcAft>
          <a:spcPts val="60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600"/>
        </a:spcAft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600"/>
        </a:spcAft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457200" rtl="0" eaLnBrk="1" latinLnBrk="0" hangingPunct="1">
        <a:spcBef>
          <a:spcPts val="0"/>
        </a:spcBef>
        <a:spcAft>
          <a:spcPts val="600"/>
        </a:spcAft>
        <a:buFont typeface="Arial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ts val="0"/>
        </a:spcBef>
        <a:spcAft>
          <a:spcPts val="600"/>
        </a:spcAft>
        <a:buFont typeface="Arial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9801" y="483216"/>
            <a:ext cx="8160174" cy="992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9801" y="1591903"/>
            <a:ext cx="8160174" cy="3076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95635" y="2289478"/>
            <a:ext cx="1431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891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  <p:sldLayoutId id="2147483885" r:id="rId18"/>
    <p:sldLayoutId id="2147483886" r:id="rId19"/>
    <p:sldLayoutId id="2147483887" r:id="rId20"/>
    <p:sldLayoutId id="2147483888" r:id="rId21"/>
    <p:sldLayoutId id="2147483889" r:id="rId22"/>
    <p:sldLayoutId id="2147483890" r:id="rId23"/>
    <p:sldLayoutId id="2147483891" r:id="rId24"/>
    <p:sldLayoutId id="2147483892" r:id="rId25"/>
    <p:sldLayoutId id="2147483893" r:id="rId26"/>
    <p:sldLayoutId id="2147483894" r:id="rId27"/>
    <p:sldLayoutId id="2147483895" r:id="rId28"/>
    <p:sldLayoutId id="2147483896" r:id="rId29"/>
    <p:sldLayoutId id="2147483897" r:id="rId30"/>
    <p:sldLayoutId id="2147483898" r:id="rId31"/>
    <p:sldLayoutId id="2147483899" r:id="rId32"/>
    <p:sldLayoutId id="2147483900" r:id="rId33"/>
    <p:sldLayoutId id="2147483901" r:id="rId34"/>
    <p:sldLayoutId id="2147483902" r:id="rId35"/>
    <p:sldLayoutId id="2147483903" r:id="rId36"/>
    <p:sldLayoutId id="2147483904" r:id="rId37"/>
    <p:sldLayoutId id="2147483905" r:id="rId38"/>
    <p:sldLayoutId id="2147483906" r:id="rId39"/>
    <p:sldLayoutId id="2147483907" r:id="rId40"/>
    <p:sldLayoutId id="2147483908" r:id="rId41"/>
    <p:sldLayoutId id="2147483909" r:id="rId42"/>
    <p:sldLayoutId id="2147483910" r:id="rId43"/>
    <p:sldLayoutId id="2147483911" r:id="rId44"/>
    <p:sldLayoutId id="2147483912" r:id="rId45"/>
    <p:sldLayoutId id="2147483913" r:id="rId46"/>
    <p:sldLayoutId id="2147483914" r:id="rId47"/>
    <p:sldLayoutId id="2147483915" r:id="rId48"/>
    <p:sldLayoutId id="2147483916" r:id="rId49"/>
    <p:sldLayoutId id="2147483917" r:id="rId50"/>
    <p:sldLayoutId id="2147483918" r:id="rId51"/>
    <p:sldLayoutId id="2147483919" r:id="rId52"/>
    <p:sldLayoutId id="2147483920" r:id="rId53"/>
    <p:sldLayoutId id="2147483921" r:id="rId54"/>
    <p:sldLayoutId id="2147483922" r:id="rId55"/>
  </p:sldLayoutIdLst>
  <p:hf sldNum="0" hdr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lang="fi-FI" sz="4000" b="1" i="0" kern="1200" spc="-140" dirty="0" err="1" smtClean="0">
          <a:solidFill>
            <a:srgbClr val="000000"/>
          </a:solidFill>
          <a:latin typeface="+mj-lt"/>
          <a:ea typeface="+mj-ea"/>
          <a:cs typeface="SharpSansNo1-Extrabold"/>
        </a:defRPr>
      </a:lvl1pPr>
    </p:titleStyle>
    <p:bodyStyle>
      <a:lvl1pPr marL="342900" indent="-342900" algn="l" defTabSz="457200" rtl="0" eaLnBrk="1" latinLnBrk="0" hangingPunct="1">
        <a:spcBef>
          <a:spcPts val="0"/>
        </a:spcBef>
        <a:spcAft>
          <a:spcPts val="60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600"/>
        </a:spcAft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600"/>
        </a:spcAft>
        <a:buFont typeface="Arial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457200" rtl="0" eaLnBrk="1" latinLnBrk="0" hangingPunct="1">
        <a:spcBef>
          <a:spcPts val="0"/>
        </a:spcBef>
        <a:spcAft>
          <a:spcPts val="600"/>
        </a:spcAft>
        <a:buFont typeface="Arial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ts val="0"/>
        </a:spcBef>
        <a:spcAft>
          <a:spcPts val="600"/>
        </a:spcAft>
        <a:buFont typeface="Arial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177" y="776550"/>
            <a:ext cx="7822603" cy="3141591"/>
          </a:xfrm>
        </p:spPr>
        <p:txBody>
          <a:bodyPr/>
          <a:lstStyle/>
          <a:p>
            <a:r>
              <a:rPr lang="en-US" sz="5400" dirty="0" smtClean="0"/>
              <a:t>Fallback Mechanisms for Connection Loss in Single-Page Applications</a:t>
            </a:r>
            <a:endParaRPr lang="en-US" sz="5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757178" y="3956774"/>
            <a:ext cx="2454237" cy="558360"/>
          </a:xfrm>
        </p:spPr>
        <p:txBody>
          <a:bodyPr/>
          <a:lstStyle/>
          <a:p>
            <a:pPr>
              <a:buFont typeface="Arial"/>
              <a:buNone/>
            </a:pPr>
            <a:r>
              <a:rPr lang="en-US" dirty="0" smtClean="0"/>
              <a:t>Miro Nieminen</a:t>
            </a:r>
          </a:p>
          <a:p>
            <a:pPr>
              <a:buFont typeface="Arial"/>
              <a:buNone/>
            </a:pPr>
            <a:r>
              <a:rPr lang="en-US" dirty="0" smtClean="0"/>
              <a:t>Examiner: </a:t>
            </a:r>
            <a:r>
              <a:rPr lang="en-US" dirty="0" err="1" smtClean="0"/>
              <a:t>Tommi</a:t>
            </a:r>
            <a:r>
              <a:rPr lang="en-US" dirty="0" smtClean="0"/>
              <a:t> </a:t>
            </a:r>
            <a:r>
              <a:rPr lang="en-US" dirty="0" err="1" smtClean="0"/>
              <a:t>Mikkonen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134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183"/>
            <a:ext cx="3250447" cy="316154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rchitectur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810" y="565821"/>
            <a:ext cx="5429937" cy="384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56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0" y="2365588"/>
            <a:ext cx="7447280" cy="318036"/>
          </a:xfrm>
        </p:spPr>
        <p:txBody>
          <a:bodyPr/>
          <a:lstStyle/>
          <a:p>
            <a:r>
              <a:rPr lang="en-US" dirty="0" smtClean="0"/>
              <a:t>// Demo: overview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42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0" y="1919312"/>
            <a:ext cx="7447280" cy="1210588"/>
          </a:xfrm>
        </p:spPr>
        <p:txBody>
          <a:bodyPr/>
          <a:lstStyle/>
          <a:p>
            <a:r>
              <a:rPr lang="en-US" dirty="0" smtClean="0"/>
              <a:t>“This needs to work also without Internet connection!”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117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660400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80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4-24 at 09.38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6595"/>
            <a:ext cx="9144000" cy="141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77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4-24 at 09.36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176"/>
            <a:ext cx="90551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83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7" y="0"/>
            <a:ext cx="5191421" cy="5143500"/>
          </a:xfrm>
          <a:prstGeom prst="rect">
            <a:avLst/>
          </a:prstGeom>
        </p:spPr>
      </p:pic>
      <p:pic>
        <p:nvPicPr>
          <p:cNvPr id="4" name="Picture 3" descr="offline-u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583" y="602968"/>
            <a:ext cx="3689184" cy="363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57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0"/>
            <a:ext cx="7694692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0"/>
            <a:ext cx="76946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61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0" y="2365588"/>
            <a:ext cx="7447280" cy="318036"/>
          </a:xfrm>
        </p:spPr>
        <p:txBody>
          <a:bodyPr/>
          <a:lstStyle/>
          <a:p>
            <a:r>
              <a:rPr lang="en-US" dirty="0" smtClean="0"/>
              <a:t>// Demo: offline mode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4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57178" y="3007534"/>
            <a:ext cx="7035542" cy="910607"/>
          </a:xfrm>
        </p:spPr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757178" y="3956774"/>
            <a:ext cx="2454237" cy="27699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629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7178" y="2361204"/>
            <a:ext cx="7035542" cy="1556937"/>
          </a:xfrm>
        </p:spPr>
        <p:txBody>
          <a:bodyPr/>
          <a:lstStyle/>
          <a:p>
            <a:r>
              <a:rPr lang="en-US" dirty="0" smtClean="0"/>
              <a:t>From </a:t>
            </a:r>
            <a:r>
              <a:rPr lang="en-US" b="1" dirty="0" smtClean="0"/>
              <a:t>web sites to web applications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757178" y="3956774"/>
            <a:ext cx="2454237" cy="373694"/>
          </a:xfrm>
        </p:spPr>
        <p:txBody>
          <a:bodyPr/>
          <a:lstStyle/>
          <a:p>
            <a:r>
              <a:rPr lang="en-US" dirty="0" smtClean="0"/>
              <a:t>JavaScript All the Things!</a:t>
            </a:r>
          </a:p>
        </p:txBody>
      </p:sp>
    </p:spTree>
    <p:extLst>
      <p:ext uri="{BB962C8B-B14F-4D97-AF65-F5344CB8AC3E}">
        <p14:creationId xmlns:p14="http://schemas.microsoft.com/office/powerpoint/2010/main" val="679421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0" y="1919312"/>
            <a:ext cx="7447280" cy="1210588"/>
          </a:xfrm>
        </p:spPr>
        <p:txBody>
          <a:bodyPr/>
          <a:lstStyle/>
          <a:p>
            <a:r>
              <a:rPr lang="en-US" dirty="0" smtClean="0"/>
              <a:t>Support only the essential features while offline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638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0" y="2196311"/>
            <a:ext cx="7447280" cy="656590"/>
          </a:xfrm>
        </p:spPr>
        <p:txBody>
          <a:bodyPr/>
          <a:lstStyle/>
          <a:p>
            <a:r>
              <a:rPr lang="en-US" dirty="0" smtClean="0"/>
              <a:t>Prepare for offline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01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0" y="1919312"/>
            <a:ext cx="7447280" cy="1210588"/>
          </a:xfrm>
        </p:spPr>
        <p:txBody>
          <a:bodyPr/>
          <a:lstStyle/>
          <a:p>
            <a:r>
              <a:rPr lang="en-US" dirty="0" smtClean="0"/>
              <a:t>Utilize browser </a:t>
            </a:r>
            <a:r>
              <a:rPr lang="en-US" dirty="0" smtClean="0"/>
              <a:t>cache(s) as </a:t>
            </a:r>
            <a:r>
              <a:rPr lang="en-US" dirty="0" smtClean="0"/>
              <a:t>much as </a:t>
            </a:r>
            <a:r>
              <a:rPr lang="en-US" dirty="0" smtClean="0"/>
              <a:t>possible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62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0" y="1642314"/>
            <a:ext cx="7447280" cy="1764585"/>
          </a:xfrm>
        </p:spPr>
        <p:txBody>
          <a:bodyPr/>
          <a:lstStyle/>
          <a:p>
            <a:r>
              <a:rPr lang="en-US" dirty="0" smtClean="0"/>
              <a:t>Bonus:</a:t>
            </a:r>
            <a:br>
              <a:rPr lang="en-US" dirty="0" smtClean="0"/>
            </a:br>
            <a:r>
              <a:rPr lang="en-US" dirty="0" smtClean="0"/>
              <a:t>Hide </a:t>
            </a:r>
            <a:r>
              <a:rPr lang="en-US" dirty="0" smtClean="0"/>
              <a:t>the connection status from </a:t>
            </a:r>
            <a:r>
              <a:rPr lang="en-US" smtClean="0"/>
              <a:t>the </a:t>
            </a:r>
            <a:r>
              <a:rPr lang="en-US" smtClean="0"/>
              <a:t>user…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230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508" y="1258473"/>
            <a:ext cx="6525402" cy="636960"/>
          </a:xfrm>
        </p:spPr>
        <p:txBody>
          <a:bodyPr/>
          <a:lstStyle/>
          <a:p>
            <a:r>
              <a:rPr lang="en-US" sz="4400" dirty="0" smtClean="0"/>
              <a:t>…actually, no.</a:t>
            </a:r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543" y="557288"/>
            <a:ext cx="3919291" cy="3919291"/>
          </a:xfrm>
          <a:prstGeom prst="rect">
            <a:avLst/>
          </a:prstGeom>
        </p:spPr>
      </p:pic>
      <p:sp>
        <p:nvSpPr>
          <p:cNvPr id="8" name="Text Placeholder 10"/>
          <p:cNvSpPr>
            <a:spLocks noGrp="1"/>
          </p:cNvSpPr>
          <p:nvPr>
            <p:ph type="body" sz="quarter" idx="4294967295"/>
          </p:nvPr>
        </p:nvSpPr>
        <p:spPr>
          <a:xfrm>
            <a:off x="590508" y="2150370"/>
            <a:ext cx="5275540" cy="91015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Average user doesn’t know how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the client</a:t>
            </a:r>
            <a:r>
              <a:rPr lang="en-US" dirty="0" smtClean="0"/>
              <a:t>-server –model works.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dirty="0" smtClean="0"/>
              <a:t>Should they be </a:t>
            </a:r>
            <a:r>
              <a:rPr lang="en-US" dirty="0" smtClean="0"/>
              <a:t>educated about it?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6006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168" b="16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6070600" y="3892635"/>
            <a:ext cx="2717800" cy="889159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732" y="1593750"/>
            <a:ext cx="2149060" cy="98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81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 descr="omakuva.jpg"/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7970839" y="3973513"/>
            <a:ext cx="715962" cy="715962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 smtClean="0"/>
              <a:t>miro.nieminen@futurice.com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@</a:t>
            </a:r>
            <a:r>
              <a:rPr lang="en-US" dirty="0" err="1" smtClean="0"/>
              <a:t>murolies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mukavait.com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38871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26"/>
          </p:nvPr>
        </p:nvSpPr>
        <p:spPr>
          <a:xfrm>
            <a:off x="387050" y="4437984"/>
            <a:ext cx="2660950" cy="338554"/>
          </a:xfrm>
        </p:spPr>
        <p:txBody>
          <a:bodyPr/>
          <a:lstStyle/>
          <a:p>
            <a:r>
              <a:rPr lang="en-US" sz="1600" dirty="0" smtClean="0">
                <a:latin typeface="+mj-lt"/>
              </a:rPr>
              <a:t>AltaVista in 1999</a:t>
            </a:r>
            <a:endParaRPr lang="en-US" sz="16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513" y="465733"/>
            <a:ext cx="5956487" cy="421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10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5541019" y="4320405"/>
            <a:ext cx="4707807" cy="338554"/>
          </a:xfrm>
        </p:spPr>
        <p:txBody>
          <a:bodyPr/>
          <a:lstStyle/>
          <a:p>
            <a:r>
              <a:rPr lang="en-US" dirty="0" smtClean="0"/>
              <a:t>Google Spreadsheet in 2015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5"/>
          </p:nvPr>
        </p:nvSpPr>
        <p:spPr>
          <a:xfrm>
            <a:off x="5541019" y="2635372"/>
            <a:ext cx="3285465" cy="104638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4833551" cy="5143500"/>
          </a:xfrm>
        </p:spPr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524" y="420249"/>
            <a:ext cx="5973682" cy="460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60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4747" y="377253"/>
            <a:ext cx="2239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SharpSansNo1-Extrabold"/>
                <a:cs typeface="SharpSansNo1-Extrabold"/>
              </a:rPr>
              <a:t>.</a:t>
            </a:r>
            <a:endParaRPr lang="en-US" sz="1400" dirty="0">
              <a:solidFill>
                <a:schemeClr val="bg1"/>
              </a:solidFill>
              <a:latin typeface="SharpSansNo1-Extrabold"/>
              <a:cs typeface="SharpSansNo1-Extrabold"/>
            </a:endParaRPr>
          </a:p>
        </p:txBody>
      </p:sp>
      <p:pic>
        <p:nvPicPr>
          <p:cNvPr id="2" name="Picture 1" descr="restap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94" y="1616034"/>
            <a:ext cx="7755154" cy="196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89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“Write once, run everywhere”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755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79" y="80349"/>
            <a:ext cx="7550579" cy="496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55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earchg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96" y="438522"/>
            <a:ext cx="5904243" cy="437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0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67122" y="1498868"/>
            <a:ext cx="4707808" cy="1429998"/>
          </a:xfrm>
        </p:spPr>
        <p:txBody>
          <a:bodyPr/>
          <a:lstStyle/>
          <a:p>
            <a:r>
              <a:rPr lang="en-US" dirty="0" smtClean="0"/>
              <a:t>Case:</a:t>
            </a:r>
            <a:br>
              <a:rPr lang="en-US" dirty="0" smtClean="0"/>
            </a:br>
            <a:r>
              <a:rPr lang="en-US" dirty="0" err="1" smtClean="0"/>
              <a:t>Päikky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0"/>
          </p:nvPr>
        </p:nvSpPr>
        <p:spPr>
          <a:xfrm>
            <a:off x="3667513" y="3027426"/>
            <a:ext cx="4707807" cy="338554"/>
          </a:xfrm>
        </p:spPr>
        <p:txBody>
          <a:bodyPr/>
          <a:lstStyle/>
          <a:p>
            <a:r>
              <a:rPr lang="en-US" dirty="0" smtClean="0"/>
              <a:t>“Kindergarten ERP”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183"/>
            <a:ext cx="3250447" cy="31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58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nie-thesis-presentation-wwweeklies">
  <a:themeElements>
    <a:clrScheme name="Futurice colors">
      <a:dk1>
        <a:sysClr val="windowText" lastClr="000000"/>
      </a:dk1>
      <a:lt1>
        <a:sysClr val="window" lastClr="FFFFFF"/>
      </a:lt1>
      <a:dk2>
        <a:srgbClr val="266826"/>
      </a:dk2>
      <a:lt2>
        <a:srgbClr val="41AF46"/>
      </a:lt2>
      <a:accent1>
        <a:srgbClr val="CDECE4"/>
      </a:accent1>
      <a:accent2>
        <a:srgbClr val="FFF046"/>
      </a:accent2>
      <a:accent3>
        <a:srgbClr val="005A4B"/>
      </a:accent3>
      <a:accent4>
        <a:srgbClr val="BEC3E6"/>
      </a:accent4>
      <a:accent5>
        <a:srgbClr val="46289A"/>
      </a:accent5>
      <a:accent6>
        <a:srgbClr val="FF5240"/>
      </a:accent6>
      <a:hlink>
        <a:srgbClr val="329E41"/>
      </a:hlink>
      <a:folHlink>
        <a:srgbClr val="500A5A"/>
      </a:folHlink>
    </a:clrScheme>
    <a:fontScheme name="Futurice">
      <a:majorFont>
        <a:latin typeface="SharpSansNo1-Extrabold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SharpSansNo1-Medium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28575" cmpd="sng">
          <a:solidFill>
            <a:schemeClr val="tx1"/>
          </a:solidFill>
          <a:miter lim="800000"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 cmpd="sng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resentation4" id="{E0BA7DEE-04C8-493B-AEA5-95932302C9BF}" vid="{BFFFB0C6-00D3-41DA-AA3A-4C79AEDA9D44}"/>
    </a:ext>
  </a:extLst>
</a:theme>
</file>

<file path=ppt/theme/theme2.xml><?xml version="1.0" encoding="utf-8"?>
<a:theme xmlns:a="http://schemas.openxmlformats.org/drawingml/2006/main" name="Futurice template with Office font">
  <a:themeElements>
    <a:clrScheme name="Futurice colors">
      <a:dk1>
        <a:sysClr val="windowText" lastClr="000000"/>
      </a:dk1>
      <a:lt1>
        <a:sysClr val="window" lastClr="FFFFFF"/>
      </a:lt1>
      <a:dk2>
        <a:srgbClr val="266826"/>
      </a:dk2>
      <a:lt2>
        <a:srgbClr val="41AF46"/>
      </a:lt2>
      <a:accent1>
        <a:srgbClr val="CDECE4"/>
      </a:accent1>
      <a:accent2>
        <a:srgbClr val="FFF046"/>
      </a:accent2>
      <a:accent3>
        <a:srgbClr val="005A4B"/>
      </a:accent3>
      <a:accent4>
        <a:srgbClr val="BEC3E6"/>
      </a:accent4>
      <a:accent5>
        <a:srgbClr val="46289A"/>
      </a:accent5>
      <a:accent6>
        <a:srgbClr val="FF5240"/>
      </a:accent6>
      <a:hlink>
        <a:srgbClr val="329E41"/>
      </a:hlink>
      <a:folHlink>
        <a:srgbClr val="500A5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28575" cmpd="sng">
          <a:solidFill>
            <a:schemeClr val="tx1"/>
          </a:solidFill>
          <a:miter lim="800000"/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 cmpd="sng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resentation4" id="{E0BA7DEE-04C8-493B-AEA5-95932302C9BF}" vid="{BFFFB0C6-00D3-41DA-AA3A-4C79AEDA9D4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mnie-thesis-presentation-wwweeklies.potx</Template>
  <TotalTime>3135</TotalTime>
  <Words>532</Words>
  <Application>Microsoft Macintosh PowerPoint</Application>
  <PresentationFormat>On-screen Show (16:9)</PresentationFormat>
  <Paragraphs>86</Paragraphs>
  <Slides>26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mnie-thesis-presentation-wwweeklies</vt:lpstr>
      <vt:lpstr>Futurice template with Office font</vt:lpstr>
      <vt:lpstr>Fallback Mechanisms for Connection Loss in Single-Page Applications</vt:lpstr>
      <vt:lpstr>From web sites to web applications</vt:lpstr>
      <vt:lpstr>PowerPoint Presentation</vt:lpstr>
      <vt:lpstr>PowerPoint Presentation</vt:lpstr>
      <vt:lpstr>PowerPoint Presentation</vt:lpstr>
      <vt:lpstr>“Write once, run everywhere”</vt:lpstr>
      <vt:lpstr>PowerPoint Presentation</vt:lpstr>
      <vt:lpstr>PowerPoint Presentation</vt:lpstr>
      <vt:lpstr>Case: Päikky</vt:lpstr>
      <vt:lpstr>PowerPoint Presentation</vt:lpstr>
      <vt:lpstr>// Demo: overview</vt:lpstr>
      <vt:lpstr>“This needs to work also without Internet connection!”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// Demo: offline mode</vt:lpstr>
      <vt:lpstr>Lessons learned</vt:lpstr>
      <vt:lpstr>Support only the essential features while offline</vt:lpstr>
      <vt:lpstr>Prepare for offline support</vt:lpstr>
      <vt:lpstr>Utilize browser cache(s) as much as possible</vt:lpstr>
      <vt:lpstr>Bonus: Hide the connection status from the user…?</vt:lpstr>
      <vt:lpstr>…actually, no.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Futurice document template</dc:title>
  <dc:subject/>
  <dc:creator/>
  <cp:keywords/>
  <dc:description/>
  <cp:lastModifiedBy>Miro Nieminen</cp:lastModifiedBy>
  <cp:revision>154</cp:revision>
  <dcterms:created xsi:type="dcterms:W3CDTF">2014-12-23T16:52:30Z</dcterms:created>
  <dcterms:modified xsi:type="dcterms:W3CDTF">2015-04-24T11:13:16Z</dcterms:modified>
  <cp:category/>
</cp:coreProperties>
</file>